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AF024E-CB5B-CE1D-89E0-E9EDA5C1CBDA}" name="Ramage, Helen" initials="RH" userId="S::helen.ramage@clario.com::9794bba0-f955-4f67-a6d9-f331ddc7d9ce" providerId="AD"/>
  <p188:author id="{F8CDF092-EBF8-135D-3C6E-13AFF197E8D2}" name="Paul Laker" initials="PL" userId="S::paul@studiolaker.co.uk::66ed31f5-eadb-4195-b619-c452333bf779" providerId="AD"/>
  <p188:author id="{A07976F0-F7BC-6CAA-EF36-30F8967E6B16}" name="Jamie Sheard" initials="JS" userId="3b7fa715d788778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855"/>
    <a:srgbClr val="FFFFFF"/>
    <a:srgbClr val="4A0F41"/>
    <a:srgbClr val="7D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545DF-2337-26F9-333D-C11223FD6FBB}" v="12" dt="2023-10-12T12:08:03.850"/>
    <p1510:client id="{6CAA8A44-2234-35EB-131B-EE476F5DAB14}" v="36" dt="2023-10-12T08:32:10.232"/>
    <p1510:client id="{B0AEA061-ABC1-88C7-01D1-F9AF70D19C9D}" v="59" dt="2023-10-12T08:41:19.954"/>
    <p1510:client id="{CC293A61-DC5C-35CF-3293-3B05D21A35DE}" v="2" dt="2023-10-12T08:25:28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226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41D5-221D-4662-B357-F313912242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44092-C75A-4A39-905B-A1F0B56218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468F2-0176-48BF-BE1C-06EFAF0E1292}" type="datetimeFigureOut">
              <a:rPr lang="en-GB" smtClean="0">
                <a:latin typeface="Arial" panose="020B0604020202020204" pitchFamily="34" charset="0"/>
              </a:rPr>
              <a:t>12/10/2023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72749-14A0-4C1A-931B-AA5F718AAC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4EF95-1ED6-4C83-AF3B-AE4F795CB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36333-2DCA-4327-9499-48E8E8C136F5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1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4B00975-124E-4C1B-8118-8890142A3CF9}" type="datetimeFigureOut">
              <a:rPr lang="en-GB" smtClean="0"/>
              <a:pPr/>
              <a:t>12/10/2023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F448A7B-D602-489B-ACE1-FA85EE93BF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4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06FB1-C534-425A-A70B-1108CA3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637" y="871134"/>
            <a:ext cx="8576363" cy="5138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5406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DB7C9-84CD-498A-879A-3D7420B34B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40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01" y="1714501"/>
            <a:ext cx="8604000" cy="4281488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E2FB7B-F35C-40F9-BDA9-D1F4BEF98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236" y="856700"/>
            <a:ext cx="3431764" cy="5144599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7A75677-CA4B-114B-9587-D7F4CBA30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8604000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4446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535" y="1714501"/>
            <a:ext cx="8604000" cy="4281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7A0F8-92F7-4429-B98C-E793203DD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650" y="0"/>
            <a:ext cx="34162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44D786-F740-47C1-8A2A-2B49FDE090A7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43A2CF-1BFA-4C69-8CD6-E3EE85A20B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E762699-0925-2446-B507-86AD0F1A16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61802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100" y="1714500"/>
            <a:ext cx="4842000" cy="4281488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813" y="1714500"/>
            <a:ext cx="48420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3456C83-3F60-AA45-B254-9647663490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11525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644" y="1714500"/>
            <a:ext cx="4842000" cy="4275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813" y="1714500"/>
            <a:ext cx="4842000" cy="4275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3B883-F8A2-4631-B339-28451E2C761C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16636-66F2-4F6B-8202-7E03C0B8D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556BE14-8E8F-7A45-BFAE-7C4967C6AD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5832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100" y="1714500"/>
            <a:ext cx="3426513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0163" y="1714500"/>
            <a:ext cx="5976649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D76AFBA-8132-1F40-8C60-1E202E6FD4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63432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symmetrical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7885" y="1714500"/>
            <a:ext cx="3207600" cy="4275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8768" y="1714500"/>
            <a:ext cx="5988046" cy="4275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3B883-F8A2-4631-B339-28451E2C761C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AEB1B-7EEF-4E34-9F97-BD6D6EE45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239EC39-8926-3D4E-BF5E-3C9E6B4B2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115087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885" y="1714500"/>
            <a:ext cx="32112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6580E6-6BAF-4F96-9D65-2A41ACA3274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4568" y="1714500"/>
            <a:ext cx="32112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FD5C1E-71CB-4E20-8FFD-77F42C09143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0619" y="1714500"/>
            <a:ext cx="32112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57E1605-167A-2E48-9486-A5AE6E06BC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375550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088" y="1714500"/>
            <a:ext cx="23544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BD538F-A2DE-4D9B-95B0-984FCB3D69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03530" y="1714500"/>
            <a:ext cx="23544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D53964-0C11-4C86-BF92-776FDDEE0E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7972" y="1714500"/>
            <a:ext cx="23544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2192F8-2166-4008-9566-F3CB4FEA5D9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972413" y="1714500"/>
            <a:ext cx="23544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3293C42-A502-EE4E-942E-FA77DFDA0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220487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645" y="1714500"/>
            <a:ext cx="43488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FDB3AA-EE86-4C89-9AA5-96FB5F5BC4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0" y="868363"/>
            <a:ext cx="3452798" cy="34308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77B361B-1B15-4E96-A3F0-C57D8BE9E05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656748" y="2157163"/>
            <a:ext cx="2142000" cy="2142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DCE66A2-2EA8-49FC-8B3A-B98690D1EED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86963" y="4299163"/>
            <a:ext cx="1690474" cy="169047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C0FFCAC-13C0-8747-B3B9-7668ED0432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5689" y="815590"/>
            <a:ext cx="4371150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893766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573" y="1714500"/>
            <a:ext cx="4301175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4D7469-0111-4EB2-B432-ECA8A73F88BC}"/>
              </a:ext>
            </a:extLst>
          </p:cNvPr>
          <p:cNvSpPr/>
          <p:nvPr userDrawn="1"/>
        </p:nvSpPr>
        <p:spPr>
          <a:xfrm>
            <a:off x="6203950" y="1714499"/>
            <a:ext cx="5122863" cy="136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68CCADC-BFEE-4DFB-BF35-B4154A5049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7488" y="1714500"/>
            <a:ext cx="2574925" cy="1360488"/>
          </a:xfrm>
          <a:custGeom>
            <a:avLst/>
            <a:gdLst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0 w 2574925"/>
              <a:gd name="connsiteY4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190563 w 2765488"/>
              <a:gd name="connsiteY0" fmla="*/ 0 h 1360488"/>
              <a:gd name="connsiteX1" fmla="*/ 2765488 w 2765488"/>
              <a:gd name="connsiteY1" fmla="*/ 0 h 1360488"/>
              <a:gd name="connsiteX2" fmla="*/ 2765488 w 2765488"/>
              <a:gd name="connsiteY2" fmla="*/ 1360488 h 1360488"/>
              <a:gd name="connsiteX3" fmla="*/ 190563 w 2765488"/>
              <a:gd name="connsiteY3" fmla="*/ 1360488 h 1360488"/>
              <a:gd name="connsiteX4" fmla="*/ 191143 w 2765488"/>
              <a:gd name="connsiteY4" fmla="*/ 783338 h 1360488"/>
              <a:gd name="connsiteX5" fmla="*/ 191143 w 2765488"/>
              <a:gd name="connsiteY5" fmla="*/ 577919 h 1360488"/>
              <a:gd name="connsiteX6" fmla="*/ 190563 w 2765488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577919 h 1360488"/>
              <a:gd name="connsiteX6" fmla="*/ 0 w 2574925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680629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925" h="1360488">
                <a:moveTo>
                  <a:pt x="0" y="0"/>
                </a:moveTo>
                <a:lnTo>
                  <a:pt x="2574925" y="0"/>
                </a:lnTo>
                <a:lnTo>
                  <a:pt x="2574925" y="1360488"/>
                </a:lnTo>
                <a:lnTo>
                  <a:pt x="0" y="1360488"/>
                </a:lnTo>
                <a:cubicBezTo>
                  <a:pt x="290" y="1071913"/>
                  <a:pt x="483" y="913766"/>
                  <a:pt x="580" y="783338"/>
                </a:cubicBezTo>
                <a:cubicBezTo>
                  <a:pt x="17791" y="762935"/>
                  <a:pt x="56836" y="730350"/>
                  <a:pt x="103289" y="679000"/>
                </a:cubicBezTo>
                <a:cubicBezTo>
                  <a:pt x="54391" y="630095"/>
                  <a:pt x="20237" y="598450"/>
                  <a:pt x="580" y="577919"/>
                </a:cubicBezTo>
                <a:cubicBezTo>
                  <a:pt x="387" y="385279"/>
                  <a:pt x="290" y="28895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DA998F-9D02-4F06-9278-6B231C8C4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6639" y="1872000"/>
            <a:ext cx="485978" cy="742430"/>
          </a:xfrm>
        </p:spPr>
        <p:txBody>
          <a:bodyPr/>
          <a:lstStyle>
            <a:lvl1pPr>
              <a:lnSpc>
                <a:spcPct val="80000"/>
              </a:lnSpc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9C96A2-E2B9-4AB5-8B81-E5800813F434}"/>
              </a:ext>
            </a:extLst>
          </p:cNvPr>
          <p:cNvSpPr/>
          <p:nvPr userDrawn="1"/>
        </p:nvSpPr>
        <p:spPr>
          <a:xfrm>
            <a:off x="6211439" y="2949299"/>
            <a:ext cx="2546049" cy="12568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E47095-4406-41D3-A970-172354B8A049}"/>
              </a:ext>
            </a:extLst>
          </p:cNvPr>
          <p:cNvSpPr/>
          <p:nvPr userDrawn="1"/>
        </p:nvSpPr>
        <p:spPr>
          <a:xfrm>
            <a:off x="6203950" y="3170131"/>
            <a:ext cx="5122863" cy="136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635E8FC3-0436-4C7B-A245-E55654266B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7488" y="3170131"/>
            <a:ext cx="2574925" cy="1360488"/>
          </a:xfrm>
          <a:custGeom>
            <a:avLst/>
            <a:gdLst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0 w 2574925"/>
              <a:gd name="connsiteY4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190563 w 2765488"/>
              <a:gd name="connsiteY0" fmla="*/ 0 h 1360488"/>
              <a:gd name="connsiteX1" fmla="*/ 2765488 w 2765488"/>
              <a:gd name="connsiteY1" fmla="*/ 0 h 1360488"/>
              <a:gd name="connsiteX2" fmla="*/ 2765488 w 2765488"/>
              <a:gd name="connsiteY2" fmla="*/ 1360488 h 1360488"/>
              <a:gd name="connsiteX3" fmla="*/ 190563 w 2765488"/>
              <a:gd name="connsiteY3" fmla="*/ 1360488 h 1360488"/>
              <a:gd name="connsiteX4" fmla="*/ 191143 w 2765488"/>
              <a:gd name="connsiteY4" fmla="*/ 783338 h 1360488"/>
              <a:gd name="connsiteX5" fmla="*/ 191143 w 2765488"/>
              <a:gd name="connsiteY5" fmla="*/ 577919 h 1360488"/>
              <a:gd name="connsiteX6" fmla="*/ 190563 w 2765488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577919 h 1360488"/>
              <a:gd name="connsiteX6" fmla="*/ 0 w 2574925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680629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925" h="1360488">
                <a:moveTo>
                  <a:pt x="0" y="0"/>
                </a:moveTo>
                <a:lnTo>
                  <a:pt x="2574925" y="0"/>
                </a:lnTo>
                <a:lnTo>
                  <a:pt x="2574925" y="1360488"/>
                </a:lnTo>
                <a:lnTo>
                  <a:pt x="0" y="1360488"/>
                </a:lnTo>
                <a:cubicBezTo>
                  <a:pt x="290" y="1071913"/>
                  <a:pt x="483" y="913766"/>
                  <a:pt x="580" y="783338"/>
                </a:cubicBezTo>
                <a:cubicBezTo>
                  <a:pt x="17791" y="762935"/>
                  <a:pt x="56836" y="730350"/>
                  <a:pt x="103289" y="679000"/>
                </a:cubicBezTo>
                <a:cubicBezTo>
                  <a:pt x="54391" y="630095"/>
                  <a:pt x="20237" y="598450"/>
                  <a:pt x="580" y="577919"/>
                </a:cubicBezTo>
                <a:cubicBezTo>
                  <a:pt x="387" y="385279"/>
                  <a:pt x="290" y="28895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D945C1D-07DF-4BC5-A6B1-24CC773D9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1039" y="3327632"/>
            <a:ext cx="485978" cy="742430"/>
          </a:xfrm>
        </p:spPr>
        <p:txBody>
          <a:bodyPr/>
          <a:lstStyle>
            <a:lvl1pPr>
              <a:lnSpc>
                <a:spcPct val="80000"/>
              </a:lnSpc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</a:t>
            </a: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B1BDFB-FAFE-43FF-979D-3FA8F0B2A4B8}"/>
              </a:ext>
            </a:extLst>
          </p:cNvPr>
          <p:cNvSpPr/>
          <p:nvPr userDrawn="1"/>
        </p:nvSpPr>
        <p:spPr>
          <a:xfrm>
            <a:off x="6211439" y="4406158"/>
            <a:ext cx="2546049" cy="12568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5FD07F-4C9F-453A-9143-B23C7112026B}"/>
              </a:ext>
            </a:extLst>
          </p:cNvPr>
          <p:cNvSpPr/>
          <p:nvPr userDrawn="1"/>
        </p:nvSpPr>
        <p:spPr>
          <a:xfrm>
            <a:off x="6203950" y="4635499"/>
            <a:ext cx="5123089" cy="1360800"/>
          </a:xfrm>
          <a:prstGeom prst="rect">
            <a:avLst/>
          </a:pr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C144908A-61D3-46A0-B01B-30730940E88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57488" y="4635500"/>
            <a:ext cx="2574925" cy="1360488"/>
          </a:xfrm>
          <a:custGeom>
            <a:avLst/>
            <a:gdLst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0 w 2574925"/>
              <a:gd name="connsiteY4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190563 w 2765488"/>
              <a:gd name="connsiteY0" fmla="*/ 0 h 1360488"/>
              <a:gd name="connsiteX1" fmla="*/ 2765488 w 2765488"/>
              <a:gd name="connsiteY1" fmla="*/ 0 h 1360488"/>
              <a:gd name="connsiteX2" fmla="*/ 2765488 w 2765488"/>
              <a:gd name="connsiteY2" fmla="*/ 1360488 h 1360488"/>
              <a:gd name="connsiteX3" fmla="*/ 190563 w 2765488"/>
              <a:gd name="connsiteY3" fmla="*/ 1360488 h 1360488"/>
              <a:gd name="connsiteX4" fmla="*/ 191143 w 2765488"/>
              <a:gd name="connsiteY4" fmla="*/ 783338 h 1360488"/>
              <a:gd name="connsiteX5" fmla="*/ 191143 w 2765488"/>
              <a:gd name="connsiteY5" fmla="*/ 577919 h 1360488"/>
              <a:gd name="connsiteX6" fmla="*/ 190563 w 2765488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577919 h 1360488"/>
              <a:gd name="connsiteX6" fmla="*/ 0 w 2574925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680629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925" h="1360488">
                <a:moveTo>
                  <a:pt x="0" y="0"/>
                </a:moveTo>
                <a:lnTo>
                  <a:pt x="2574925" y="0"/>
                </a:lnTo>
                <a:lnTo>
                  <a:pt x="2574925" y="1360488"/>
                </a:lnTo>
                <a:lnTo>
                  <a:pt x="0" y="1360488"/>
                </a:lnTo>
                <a:cubicBezTo>
                  <a:pt x="290" y="1071913"/>
                  <a:pt x="483" y="913766"/>
                  <a:pt x="580" y="783338"/>
                </a:cubicBezTo>
                <a:cubicBezTo>
                  <a:pt x="17791" y="762935"/>
                  <a:pt x="56836" y="730350"/>
                  <a:pt x="103289" y="679000"/>
                </a:cubicBezTo>
                <a:cubicBezTo>
                  <a:pt x="54391" y="630095"/>
                  <a:pt x="20237" y="598450"/>
                  <a:pt x="580" y="577919"/>
                </a:cubicBezTo>
                <a:cubicBezTo>
                  <a:pt x="387" y="385279"/>
                  <a:pt x="290" y="28895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1E9D3660-06A7-4C8E-B079-F8670A4072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5439" y="4793000"/>
            <a:ext cx="485978" cy="742430"/>
          </a:xfrm>
        </p:spPr>
        <p:txBody>
          <a:bodyPr/>
          <a:lstStyle>
            <a:lvl1pPr>
              <a:lnSpc>
                <a:spcPct val="80000"/>
              </a:lnSpc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</a:t>
            </a:r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72C3335-5C42-4C3E-8549-17610E39680E}"/>
              </a:ext>
            </a:extLst>
          </p:cNvPr>
          <p:cNvSpPr/>
          <p:nvPr userDrawn="1"/>
        </p:nvSpPr>
        <p:spPr>
          <a:xfrm>
            <a:off x="6211439" y="5870299"/>
            <a:ext cx="2546049" cy="12568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7D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0B58DCF-BC84-544B-9D73-39E0A4FDC7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55688" y="815590"/>
            <a:ext cx="102711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89AE70-490E-814A-AAB5-002394A194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7106" y="1863743"/>
            <a:ext cx="1619966" cy="898525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 b="0" i="0">
                <a:latin typeface="Callop" pitchFamily="2" charset="77"/>
                <a:cs typeface="Callop" pitchFamily="2" charset="77"/>
              </a:defRPr>
            </a:lvl2pPr>
            <a:lvl3pPr>
              <a:defRPr sz="1500" b="0" i="0">
                <a:latin typeface="Callop" pitchFamily="2" charset="77"/>
                <a:cs typeface="Callop" pitchFamily="2" charset="77"/>
              </a:defRPr>
            </a:lvl3pPr>
            <a:lvl4pPr>
              <a:defRPr sz="1500" b="0" i="0">
                <a:latin typeface="Callop" pitchFamily="2" charset="77"/>
                <a:cs typeface="Callop" pitchFamily="2" charset="77"/>
              </a:defRPr>
            </a:lvl4pPr>
            <a:lvl5pPr>
              <a:defRPr sz="15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2FDB71F-4870-A64E-A8A3-B23BEE8A1A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57106" y="3311159"/>
            <a:ext cx="1619966" cy="898525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 b="0" i="0">
                <a:latin typeface="Callop" pitchFamily="2" charset="77"/>
                <a:cs typeface="Callop" pitchFamily="2" charset="77"/>
              </a:defRPr>
            </a:lvl2pPr>
            <a:lvl3pPr>
              <a:defRPr sz="1500" b="0" i="0">
                <a:latin typeface="Callop" pitchFamily="2" charset="77"/>
                <a:cs typeface="Callop" pitchFamily="2" charset="77"/>
              </a:defRPr>
            </a:lvl3pPr>
            <a:lvl4pPr>
              <a:defRPr sz="1500" b="0" i="0">
                <a:latin typeface="Callop" pitchFamily="2" charset="77"/>
                <a:cs typeface="Callop" pitchFamily="2" charset="77"/>
              </a:defRPr>
            </a:lvl4pPr>
            <a:lvl5pPr>
              <a:defRPr sz="15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E536E2-2634-274B-8E94-5C2B28D285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7106" y="4793000"/>
            <a:ext cx="1619966" cy="898525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 b="0" i="0">
                <a:latin typeface="Callop" pitchFamily="2" charset="77"/>
                <a:cs typeface="Callop" pitchFamily="2" charset="77"/>
              </a:defRPr>
            </a:lvl2pPr>
            <a:lvl3pPr>
              <a:defRPr sz="1500" b="0" i="0">
                <a:latin typeface="Callop" pitchFamily="2" charset="77"/>
                <a:cs typeface="Callop" pitchFamily="2" charset="77"/>
              </a:defRPr>
            </a:lvl3pPr>
            <a:lvl4pPr>
              <a:defRPr sz="1500" b="0" i="0">
                <a:latin typeface="Callop" pitchFamily="2" charset="77"/>
                <a:cs typeface="Callop" pitchFamily="2" charset="77"/>
              </a:defRPr>
            </a:lvl4pPr>
            <a:lvl5pPr>
              <a:defRPr sz="15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0631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C98530-7573-4E58-93DC-5C370BF74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937" y="0"/>
            <a:ext cx="6004063" cy="6004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DB7C9-84CD-498A-879A-3D7420B34B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00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, Pictur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5733C-BDEC-48C4-B9FC-58FC80F6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424DE7-A4CB-49F5-AEC6-D0A0EC9E0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1714500"/>
            <a:ext cx="3507134" cy="20988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C45D64-FEFE-4E0A-9CA1-95BE656AD8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2821" y="1714501"/>
            <a:ext cx="6763991" cy="20988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773237-B499-4B45-948E-3027E18224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7009" y="4150800"/>
            <a:ext cx="3186000" cy="18451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 b="0" i="0" cap="none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A660F0A-63C9-427D-9983-2B030B06C6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03911" y="4150800"/>
            <a:ext cx="3186000" cy="18451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 b="0" i="0" cap="none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F0CDDE0-BD8F-4DF2-8CD6-07AB7F3A19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0813" y="4150800"/>
            <a:ext cx="3186000" cy="18451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 b="0" i="0" cap="none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D2691DF-8449-A449-925B-81DD3992B5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5688" y="815590"/>
            <a:ext cx="10271124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595747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CC79A-DF86-46D1-88FB-752D2A7D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DD2203A-210A-4035-8546-3172BC1236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9757" y="1714500"/>
            <a:ext cx="24768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29C9FC-CBCD-467E-8D6D-273B70B5B5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9757" y="3197700"/>
            <a:ext cx="2476800" cy="22392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B27F88E-7979-4486-992B-80285DAA1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6509" y="1714500"/>
            <a:ext cx="24768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FE52F6B-597A-4390-9074-923DB50679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6509" y="3197700"/>
            <a:ext cx="2476800" cy="2239200"/>
          </a:xfrm>
          <a:solidFill>
            <a:schemeClr val="accent4"/>
          </a:solidFill>
        </p:spPr>
        <p:txBody>
          <a:bodyPr lIns="180000" tIns="180000" rIns="180000" bIns="180000"/>
          <a:lstStyle>
            <a:lvl1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A1AD2CD-A8FC-4714-9699-46D8CB0775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3261" y="1714500"/>
            <a:ext cx="24768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FD04DF4-C4B5-41A2-8548-5A4FF85544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3261" y="3197700"/>
            <a:ext cx="2476800" cy="2239200"/>
          </a:xfrm>
          <a:solidFill>
            <a:srgbClr val="7D2855"/>
          </a:solidFill>
        </p:spPr>
        <p:txBody>
          <a:bodyPr lIns="180000" tIns="180000" rIns="180000" bIns="180000"/>
          <a:lstStyle>
            <a:lvl1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97F4A111-0F52-4D59-BDB6-8E1FC856BD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50013" y="1714500"/>
            <a:ext cx="24768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1F90F7A-9B36-4FB9-BE2C-C433FA8C9A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50013" y="3197700"/>
            <a:ext cx="2476800" cy="2239200"/>
          </a:xfrm>
          <a:solidFill>
            <a:srgbClr val="B92855"/>
          </a:solidFill>
        </p:spPr>
        <p:txBody>
          <a:bodyPr lIns="180000" tIns="180000" rIns="180000" bIns="180000"/>
          <a:lstStyle>
            <a:lvl1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04B7F1C-7EA5-4963-BE22-04E52E4B3A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59757" y="5565600"/>
            <a:ext cx="10267056" cy="430388"/>
          </a:xfr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</p:spPr>
        <p:txBody>
          <a:bodyPr lIns="0" tIns="0" rIns="0" bIns="0" anchor="ctr"/>
          <a:lstStyle>
            <a:lvl1pPr algn="ctr">
              <a:defRPr sz="2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FFDCBC8-F41D-ED43-9481-64BD8B9F59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55688" y="815590"/>
            <a:ext cx="10267056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500303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and Ca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56247D-261F-474B-8A6F-FEF9C754AAA3}"/>
              </a:ext>
            </a:extLst>
          </p:cNvPr>
          <p:cNvSpPr/>
          <p:nvPr userDrawn="1"/>
        </p:nvSpPr>
        <p:spPr>
          <a:xfrm>
            <a:off x="1058051" y="3197700"/>
            <a:ext cx="2476800" cy="223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32A78F-ACF8-4D50-8486-854CC5F70955}"/>
              </a:ext>
            </a:extLst>
          </p:cNvPr>
          <p:cNvSpPr/>
          <p:nvPr userDrawn="1"/>
        </p:nvSpPr>
        <p:spPr>
          <a:xfrm>
            <a:off x="3661926" y="3197700"/>
            <a:ext cx="2476800" cy="223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EDFED8-EC60-4599-8A68-92405D24121D}"/>
              </a:ext>
            </a:extLst>
          </p:cNvPr>
          <p:cNvSpPr/>
          <p:nvPr userDrawn="1"/>
        </p:nvSpPr>
        <p:spPr>
          <a:xfrm>
            <a:off x="6255969" y="3197700"/>
            <a:ext cx="2476800" cy="223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3F6304-90B1-4D4A-B0F4-7771263A2F9C}"/>
              </a:ext>
            </a:extLst>
          </p:cNvPr>
          <p:cNvSpPr/>
          <p:nvPr userDrawn="1"/>
        </p:nvSpPr>
        <p:spPr>
          <a:xfrm>
            <a:off x="8850011" y="3197700"/>
            <a:ext cx="2476800" cy="223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CC79A-DF86-46D1-88FB-752D2A7D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DD2203A-210A-4035-8546-3172BC1236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8051" y="1714500"/>
            <a:ext cx="24768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29C9FC-CBCD-467E-8D6D-273B70B5B5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8053" y="3197700"/>
            <a:ext cx="2476800" cy="1867522"/>
          </a:xfrm>
          <a:noFill/>
        </p:spPr>
        <p:txBody>
          <a:bodyPr lIns="180000" tIns="180000" rIns="180000" bIns="180000"/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B27F88E-7979-4486-992B-80285DAA1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1926" y="1714500"/>
            <a:ext cx="24768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FE52F6B-597A-4390-9074-923DB50679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1928" y="3197700"/>
            <a:ext cx="2476800" cy="1867522"/>
          </a:xfrm>
          <a:noFill/>
        </p:spPr>
        <p:txBody>
          <a:bodyPr lIns="180000" tIns="180000" rIns="180000" bIns="180000"/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A1AD2CD-A8FC-4714-9699-46D8CB0775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5969" y="1714500"/>
            <a:ext cx="24768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FD04DF4-C4B5-41A2-8548-5A4FF85544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5971" y="3197700"/>
            <a:ext cx="2476800" cy="1867522"/>
          </a:xfrm>
          <a:noFill/>
        </p:spPr>
        <p:txBody>
          <a:bodyPr lIns="180000" tIns="180000" rIns="180000" bIns="180000"/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97F4A111-0F52-4D59-BDB6-8E1FC856BD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50013" y="1714500"/>
            <a:ext cx="24768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1F90F7A-9B36-4FB9-BE2C-C433FA8C9A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50013" y="3197700"/>
            <a:ext cx="2476800" cy="1867522"/>
          </a:xfrm>
          <a:noFill/>
        </p:spPr>
        <p:txBody>
          <a:bodyPr lIns="180000" tIns="180000" rIns="180000" bIns="180000"/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04B7F1C-7EA5-4963-BE22-04E52E4B3A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7883" y="5565600"/>
            <a:ext cx="10258922" cy="430388"/>
          </a:xfr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</p:spPr>
        <p:txBody>
          <a:bodyPr lIns="0" tIns="0" rIns="0" bIns="0" anchor="ctr"/>
          <a:lstStyle>
            <a:lvl1pPr algn="ctr">
              <a:defRPr sz="2000"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1D92C-EF16-468A-B89D-4ABD8F6BB4FC}"/>
              </a:ext>
            </a:extLst>
          </p:cNvPr>
          <p:cNvSpPr/>
          <p:nvPr userDrawn="1"/>
        </p:nvSpPr>
        <p:spPr>
          <a:xfrm>
            <a:off x="1058051" y="5310900"/>
            <a:ext cx="2476800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475CD-FB4A-4260-8587-2D598E936C4A}"/>
              </a:ext>
            </a:extLst>
          </p:cNvPr>
          <p:cNvSpPr/>
          <p:nvPr userDrawn="1"/>
        </p:nvSpPr>
        <p:spPr>
          <a:xfrm>
            <a:off x="3661924" y="5310226"/>
            <a:ext cx="2476800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460D2D-AAAF-48FA-BB93-C26DF864ECCE}"/>
              </a:ext>
            </a:extLst>
          </p:cNvPr>
          <p:cNvSpPr/>
          <p:nvPr userDrawn="1"/>
        </p:nvSpPr>
        <p:spPr>
          <a:xfrm>
            <a:off x="6255965" y="5309552"/>
            <a:ext cx="2476800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D95BF1-AA15-4BBE-95F5-0734609B4886}"/>
              </a:ext>
            </a:extLst>
          </p:cNvPr>
          <p:cNvSpPr/>
          <p:nvPr userDrawn="1"/>
        </p:nvSpPr>
        <p:spPr>
          <a:xfrm>
            <a:off x="8850005" y="5308878"/>
            <a:ext cx="2476800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D504DB4-53DE-D641-8CB7-049A876468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55688" y="815590"/>
            <a:ext cx="102711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461735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A691-68BE-4A30-AA80-3853BD1F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0C1BFE-ADC8-421C-BEE7-592CFEBCD9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099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5BBAA-ED0F-4713-93BA-0BAF5D35CD4F}"/>
              </a:ext>
            </a:extLst>
          </p:cNvPr>
          <p:cNvSpPr/>
          <p:nvPr userDrawn="1"/>
        </p:nvSpPr>
        <p:spPr>
          <a:xfrm>
            <a:off x="1060099" y="3197700"/>
            <a:ext cx="3347999" cy="2798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1B9F3A-4495-419F-90E7-DB161FD3F8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0099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ADFB6-94C9-4708-8B78-BE950329863E}"/>
              </a:ext>
            </a:extLst>
          </p:cNvPr>
          <p:cNvSpPr/>
          <p:nvPr userDrawn="1"/>
        </p:nvSpPr>
        <p:spPr>
          <a:xfrm>
            <a:off x="1060099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ED97446-46A7-441B-9DC5-97D2E4AB98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19458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51BFB-521F-472B-B53D-4D7F97897063}"/>
              </a:ext>
            </a:extLst>
          </p:cNvPr>
          <p:cNvSpPr/>
          <p:nvPr userDrawn="1"/>
        </p:nvSpPr>
        <p:spPr>
          <a:xfrm>
            <a:off x="4523348" y="3197700"/>
            <a:ext cx="3347999" cy="279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3D28B-0E71-4575-BB86-ABCB4A668972}"/>
              </a:ext>
            </a:extLst>
          </p:cNvPr>
          <p:cNvSpPr/>
          <p:nvPr userDrawn="1"/>
        </p:nvSpPr>
        <p:spPr>
          <a:xfrm>
            <a:off x="4523348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B394DF-FD91-4676-8366-DDA3988810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8817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E4A0C-6223-4943-87B5-11EDD59E74E8}"/>
              </a:ext>
            </a:extLst>
          </p:cNvPr>
          <p:cNvSpPr/>
          <p:nvPr userDrawn="1"/>
        </p:nvSpPr>
        <p:spPr>
          <a:xfrm>
            <a:off x="7978814" y="3197700"/>
            <a:ext cx="3347999" cy="2798288"/>
          </a:xfrm>
          <a:prstGeom prst="rect">
            <a:avLst/>
          </a:pr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A40D34-9481-40E5-9AEE-82194B770391}"/>
              </a:ext>
            </a:extLst>
          </p:cNvPr>
          <p:cNvSpPr/>
          <p:nvPr userDrawn="1"/>
        </p:nvSpPr>
        <p:spPr>
          <a:xfrm>
            <a:off x="7978814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7D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7F4323E-18D3-2046-A470-2C053A47A8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688" y="815590"/>
            <a:ext cx="102711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013A68-17CD-4348-98A3-A00A4CDD75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3344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A8ACC94-5432-0249-823B-6BB4C257B4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86585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705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Ca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A691-68BE-4A30-AA80-3853BD1F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0C1BFE-ADC8-421C-BEE7-592CFEBCD9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5688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5BBAA-ED0F-4713-93BA-0BAF5D35CD4F}"/>
              </a:ext>
            </a:extLst>
          </p:cNvPr>
          <p:cNvSpPr/>
          <p:nvPr userDrawn="1"/>
        </p:nvSpPr>
        <p:spPr>
          <a:xfrm>
            <a:off x="1055688" y="3197700"/>
            <a:ext cx="3347999" cy="2791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ADFB6-94C9-4708-8B78-BE950329863E}"/>
              </a:ext>
            </a:extLst>
          </p:cNvPr>
          <p:cNvSpPr/>
          <p:nvPr userDrawn="1"/>
        </p:nvSpPr>
        <p:spPr>
          <a:xfrm>
            <a:off x="1055688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ED97446-46A7-441B-9DC5-97D2E4AB98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402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51BFB-521F-472B-B53D-4D7F97897063}"/>
              </a:ext>
            </a:extLst>
          </p:cNvPr>
          <p:cNvSpPr/>
          <p:nvPr userDrawn="1"/>
        </p:nvSpPr>
        <p:spPr>
          <a:xfrm>
            <a:off x="4517249" y="3197700"/>
            <a:ext cx="3347999" cy="2791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3D28B-0E71-4575-BB86-ABCB4A668972}"/>
              </a:ext>
            </a:extLst>
          </p:cNvPr>
          <p:cNvSpPr/>
          <p:nvPr userDrawn="1"/>
        </p:nvSpPr>
        <p:spPr>
          <a:xfrm>
            <a:off x="4517249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B394DF-FD91-4676-8366-DDA3988810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8813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E4A0C-6223-4943-87B5-11EDD59E74E8}"/>
              </a:ext>
            </a:extLst>
          </p:cNvPr>
          <p:cNvSpPr/>
          <p:nvPr userDrawn="1"/>
        </p:nvSpPr>
        <p:spPr>
          <a:xfrm>
            <a:off x="7978810" y="3197700"/>
            <a:ext cx="3347999" cy="2791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A40D34-9481-40E5-9AEE-82194B770391}"/>
              </a:ext>
            </a:extLst>
          </p:cNvPr>
          <p:cNvSpPr/>
          <p:nvPr userDrawn="1"/>
        </p:nvSpPr>
        <p:spPr>
          <a:xfrm>
            <a:off x="7978810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8CC7ED8-10FB-874F-A6F3-DB14FF69B2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688" y="815590"/>
            <a:ext cx="10271121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BF393B7-6F89-5244-8362-C242145CB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0099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421CF43-2ADE-5444-BECC-DD060CDC26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3344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217DDE5-E9E3-204B-A04E-5B86BB43B3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86585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9730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Numbere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A691-68BE-4A30-AA80-3853BD1F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0C1BFE-ADC8-421C-BEE7-592CFEBCD9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5688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5BBAA-ED0F-4713-93BA-0BAF5D35CD4F}"/>
              </a:ext>
            </a:extLst>
          </p:cNvPr>
          <p:cNvSpPr/>
          <p:nvPr userDrawn="1"/>
        </p:nvSpPr>
        <p:spPr>
          <a:xfrm>
            <a:off x="1055685" y="3197700"/>
            <a:ext cx="3347999" cy="2798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1B9F3A-4495-419F-90E7-DB161FD3F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5688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ADFB6-94C9-4708-8B78-BE950329863E}"/>
              </a:ext>
            </a:extLst>
          </p:cNvPr>
          <p:cNvSpPr/>
          <p:nvPr userDrawn="1"/>
        </p:nvSpPr>
        <p:spPr>
          <a:xfrm>
            <a:off x="1055685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ED97446-46A7-441B-9DC5-97D2E4AB98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17251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51BFB-521F-472B-B53D-4D7F97897063}"/>
              </a:ext>
            </a:extLst>
          </p:cNvPr>
          <p:cNvSpPr/>
          <p:nvPr userDrawn="1"/>
        </p:nvSpPr>
        <p:spPr>
          <a:xfrm>
            <a:off x="4517248" y="3197700"/>
            <a:ext cx="3347999" cy="279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3D28B-0E71-4575-BB86-ABCB4A668972}"/>
              </a:ext>
            </a:extLst>
          </p:cNvPr>
          <p:cNvSpPr/>
          <p:nvPr userDrawn="1"/>
        </p:nvSpPr>
        <p:spPr>
          <a:xfrm>
            <a:off x="4517248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B394DF-FD91-4676-8366-DDA3988810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8813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E4A0C-6223-4943-87B5-11EDD59E74E8}"/>
              </a:ext>
            </a:extLst>
          </p:cNvPr>
          <p:cNvSpPr/>
          <p:nvPr userDrawn="1"/>
        </p:nvSpPr>
        <p:spPr>
          <a:xfrm>
            <a:off x="7978810" y="3197700"/>
            <a:ext cx="3347999" cy="2798288"/>
          </a:xfrm>
          <a:prstGeom prst="rect">
            <a:avLst/>
          </a:prstGeom>
          <a:solidFill>
            <a:srgbClr val="B9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A40D34-9481-40E5-9AEE-82194B770391}"/>
              </a:ext>
            </a:extLst>
          </p:cNvPr>
          <p:cNvSpPr/>
          <p:nvPr userDrawn="1"/>
        </p:nvSpPr>
        <p:spPr>
          <a:xfrm>
            <a:off x="7978810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B9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D001D18-6609-417F-8ECC-FCCFB626B6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7244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5FCCDC-91B1-4C27-AD1C-CD8CDE9945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8799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9DDD87D-A922-F240-999E-36E58E0C27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5688" y="815590"/>
            <a:ext cx="10271107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719840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Numbered Ca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A691-68BE-4A30-AA80-3853BD1F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0C1BFE-ADC8-421C-BEE7-592CFEBCD9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8050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5BBAA-ED0F-4713-93BA-0BAF5D35CD4F}"/>
              </a:ext>
            </a:extLst>
          </p:cNvPr>
          <p:cNvSpPr/>
          <p:nvPr userDrawn="1"/>
        </p:nvSpPr>
        <p:spPr>
          <a:xfrm>
            <a:off x="1058050" y="3197700"/>
            <a:ext cx="3347999" cy="2798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ADFB6-94C9-4708-8B78-BE950329863E}"/>
              </a:ext>
            </a:extLst>
          </p:cNvPr>
          <p:cNvSpPr/>
          <p:nvPr userDrawn="1"/>
        </p:nvSpPr>
        <p:spPr>
          <a:xfrm>
            <a:off x="1067882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ED97446-46A7-441B-9DC5-97D2E4AB98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648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51BFB-521F-472B-B53D-4D7F97897063}"/>
              </a:ext>
            </a:extLst>
          </p:cNvPr>
          <p:cNvSpPr/>
          <p:nvPr userDrawn="1"/>
        </p:nvSpPr>
        <p:spPr>
          <a:xfrm>
            <a:off x="4523346" y="3197700"/>
            <a:ext cx="3347999" cy="2798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3D28B-0E71-4575-BB86-ABCB4A668972}"/>
              </a:ext>
            </a:extLst>
          </p:cNvPr>
          <p:cNvSpPr/>
          <p:nvPr userDrawn="1"/>
        </p:nvSpPr>
        <p:spPr>
          <a:xfrm>
            <a:off x="4523346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B394DF-FD91-4676-8366-DDA3988810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8813" y="1714500"/>
            <a:ext cx="3348000" cy="1483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E4A0C-6223-4943-87B5-11EDD59E74E8}"/>
              </a:ext>
            </a:extLst>
          </p:cNvPr>
          <p:cNvSpPr/>
          <p:nvPr userDrawn="1"/>
        </p:nvSpPr>
        <p:spPr>
          <a:xfrm>
            <a:off x="7978810" y="3197700"/>
            <a:ext cx="3347999" cy="2798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A40D34-9481-40E5-9AEE-82194B770391}"/>
              </a:ext>
            </a:extLst>
          </p:cNvPr>
          <p:cNvSpPr/>
          <p:nvPr userDrawn="1"/>
        </p:nvSpPr>
        <p:spPr>
          <a:xfrm>
            <a:off x="7978810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BC99A11-D5BC-4C75-8898-8CB879999A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050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4E1F47B-59D2-40E1-B7FA-A301CD5F57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3342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BEEA740-996D-4B88-A355-323EE3CC6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8799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9838950-F1ED-634E-9C33-605DAE8D06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5688" y="815590"/>
            <a:ext cx="10271107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6572584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14916-2160-43F4-AF4B-3ABC93A9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F0BA6-7EFB-49E6-8EDF-87D05238D946}"/>
              </a:ext>
            </a:extLst>
          </p:cNvPr>
          <p:cNvSpPr/>
          <p:nvPr userDrawn="1"/>
        </p:nvSpPr>
        <p:spPr>
          <a:xfrm>
            <a:off x="1067882" y="1714500"/>
            <a:ext cx="3347999" cy="342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0BED4A5-8062-47DC-A152-FDB0F21981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7885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55712-9718-4D27-9180-04ED6B5EBA0D}"/>
              </a:ext>
            </a:extLst>
          </p:cNvPr>
          <p:cNvSpPr/>
          <p:nvPr userDrawn="1"/>
        </p:nvSpPr>
        <p:spPr>
          <a:xfrm>
            <a:off x="1067882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A4032-5C42-4EB0-A76A-8C8D472C181B}"/>
              </a:ext>
            </a:extLst>
          </p:cNvPr>
          <p:cNvSpPr/>
          <p:nvPr userDrawn="1"/>
        </p:nvSpPr>
        <p:spPr>
          <a:xfrm>
            <a:off x="4523348" y="1714500"/>
            <a:ext cx="3347999" cy="342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2C7CB-BA1C-4ACC-BE8E-3FF2BCFE00CB}"/>
              </a:ext>
            </a:extLst>
          </p:cNvPr>
          <p:cNvSpPr/>
          <p:nvPr userDrawn="1"/>
        </p:nvSpPr>
        <p:spPr>
          <a:xfrm>
            <a:off x="4523348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1C2DAC-3D67-4E7A-997D-60E012E36893}"/>
              </a:ext>
            </a:extLst>
          </p:cNvPr>
          <p:cNvSpPr/>
          <p:nvPr userDrawn="1"/>
        </p:nvSpPr>
        <p:spPr>
          <a:xfrm>
            <a:off x="7978814" y="1714500"/>
            <a:ext cx="3347999" cy="3423600"/>
          </a:xfrm>
          <a:prstGeom prst="rect">
            <a:avLst/>
          </a:prstGeom>
          <a:solidFill>
            <a:srgbClr val="B9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D665D-345A-4FF7-A22C-19E9B533872C}"/>
              </a:ext>
            </a:extLst>
          </p:cNvPr>
          <p:cNvSpPr/>
          <p:nvPr userDrawn="1"/>
        </p:nvSpPr>
        <p:spPr>
          <a:xfrm>
            <a:off x="7978814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B9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FBADC9E-E141-4B43-95EF-B5D2796F5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3344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F07D0E8-FA25-405E-AC09-8091D7950C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8803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B89A6B-5AE0-5D40-87EA-3BCD9429A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10271111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705569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e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14916-2160-43F4-AF4B-3ABC93A9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F0BA6-7EFB-49E6-8EDF-87D05238D946}"/>
              </a:ext>
            </a:extLst>
          </p:cNvPr>
          <p:cNvSpPr/>
          <p:nvPr userDrawn="1"/>
        </p:nvSpPr>
        <p:spPr>
          <a:xfrm>
            <a:off x="1067882" y="1714500"/>
            <a:ext cx="3347999" cy="342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0BED4A5-8062-47DC-A152-FDB0F21981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7885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A4032-5C42-4EB0-A76A-8C8D472C181B}"/>
              </a:ext>
            </a:extLst>
          </p:cNvPr>
          <p:cNvSpPr/>
          <p:nvPr userDrawn="1"/>
        </p:nvSpPr>
        <p:spPr>
          <a:xfrm>
            <a:off x="4523348" y="1714500"/>
            <a:ext cx="3347999" cy="342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1C2DAC-3D67-4E7A-997D-60E012E36893}"/>
              </a:ext>
            </a:extLst>
          </p:cNvPr>
          <p:cNvSpPr/>
          <p:nvPr userDrawn="1"/>
        </p:nvSpPr>
        <p:spPr>
          <a:xfrm>
            <a:off x="7978814" y="1714500"/>
            <a:ext cx="3347999" cy="342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FBADC9E-E141-4B43-95EF-B5D2796F5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3344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F07D0E8-FA25-405E-AC09-8091D7950C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8803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A1BC39-E97F-4935-B995-CA807C022D6F}"/>
              </a:ext>
            </a:extLst>
          </p:cNvPr>
          <p:cNvSpPr/>
          <p:nvPr userDrawn="1"/>
        </p:nvSpPr>
        <p:spPr>
          <a:xfrm>
            <a:off x="1067882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6ED65E-3D33-407F-A615-503834C8723E}"/>
              </a:ext>
            </a:extLst>
          </p:cNvPr>
          <p:cNvSpPr/>
          <p:nvPr userDrawn="1"/>
        </p:nvSpPr>
        <p:spPr>
          <a:xfrm>
            <a:off x="4523341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387155-7F33-4CF6-AFF8-24101A36B065}"/>
              </a:ext>
            </a:extLst>
          </p:cNvPr>
          <p:cNvSpPr/>
          <p:nvPr userDrawn="1"/>
        </p:nvSpPr>
        <p:spPr>
          <a:xfrm>
            <a:off x="7978800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A55F17-6982-154E-A39A-30BF0824A2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10271111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89328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with Content Blocks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1126-5D15-4FB9-A7BD-6BB70304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65624-8112-47AC-8E23-EE7118076B90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tx2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054C91-A382-40FF-9612-6582212F5B3C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067885" y="1714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C5B1B6-FE05-41E1-B6AA-5B5153B2B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0185" y="1714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1ACFF4-57CD-4E2F-9679-FE1FCE777855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7885" y="31320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657A5A5-CCE0-4CCD-8686-943954F3CF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0185" y="31320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A08F1D-F8BA-4E14-9FF2-151FDD7C4576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1067885" y="4549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rgbClr val="B92855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F96170D-EF91-48D5-8EB3-46DA267DE1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0185" y="4549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A5AE23-BA77-4CED-8E6D-4F88917D4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37D3836-F708-DB4A-9547-0AB508ED98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688" y="815590"/>
            <a:ext cx="4489297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8049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071FB-C745-4822-B8F0-D9887D351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401" y="283"/>
            <a:ext cx="5144599" cy="6857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DB7C9-84CD-498A-879A-3D7420B34B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809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Background with Content Bloc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1126-5D15-4FB9-A7BD-6BB70304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65624-8112-47AC-8E23-EE7118076B90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054C91-A382-40FF-9612-6582212F5B3C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067885" y="1714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C5B1B6-FE05-41E1-B6AA-5B5153B2B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0185" y="1714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1ACFF4-57CD-4E2F-9679-FE1FCE777855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7885" y="31320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657A5A5-CCE0-4CCD-8686-943954F3CF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0185" y="31320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A08F1D-F8BA-4E14-9FF2-151FDD7C4576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1067885" y="4549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rgbClr val="B92855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F96170D-EF91-48D5-8EB3-46DA267DE1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0185" y="4549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A5AE23-BA77-4CED-8E6D-4F88917D4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37D3836-F708-DB4A-9547-0AB508ED98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688" y="815590"/>
            <a:ext cx="4489297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949501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Background with Content Bloc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1126-5D15-4FB9-A7BD-6BB70304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65624-8112-47AC-8E23-EE7118076B90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tx2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054C91-A382-40FF-9612-6582212F5B3C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067885" y="1714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C5B1B6-FE05-41E1-B6AA-5B5153B2B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0185" y="1714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1ACFF4-57CD-4E2F-9679-FE1FCE777855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7885" y="31320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657A5A5-CCE0-4CCD-8686-943954F3CF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0185" y="31320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A08F1D-F8BA-4E14-9FF2-151FDD7C4576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1067885" y="4549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rgbClr val="B92855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F96170D-EF91-48D5-8EB3-46DA267DE1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0185" y="4549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A5AE23-BA77-4CED-8E6D-4F88917D4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37D3836-F708-DB4A-9547-0AB508ED98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688" y="815590"/>
            <a:ext cx="4489297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984299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with Tex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4801C-AFF5-4104-9F88-3DDFA9AB8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431" y="3297600"/>
            <a:ext cx="2570400" cy="276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9720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ckground with Tex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16878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80DA1EB-5593-3045-BA44-F45CB7B83E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431" y="2256433"/>
            <a:ext cx="2570400" cy="276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2959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ckground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5019569" cy="114563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4801C-AFF5-4104-9F88-3DDFA9AB8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431" y="2256433"/>
            <a:ext cx="2570400" cy="276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4852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ckground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4801C-AFF5-4104-9F88-3DDFA9AB8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431" y="3297600"/>
            <a:ext cx="2570400" cy="276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8415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Background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4801C-AFF5-4104-9F88-3DDFA9AB8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431" y="3297600"/>
            <a:ext cx="2570400" cy="276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3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Background with Tex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460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Background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864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Background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389790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3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D92EF0-F40A-46B0-840C-FC080CF726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7600" y="0"/>
            <a:ext cx="51444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045A4-9F6C-432E-871E-748B48EFF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3114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E545-BBF7-452F-B8DC-7CD4EA31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2324792"/>
            <a:ext cx="8767158" cy="220841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E44E4-A96E-4B15-BD81-940F8050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3241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Quot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E44E4-A96E-4B15-BD81-940F8050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3E7E8-68B3-4CE4-A1B2-2EBB2F52B28A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E05C45-4AB7-4472-B6A5-72DBB4FCC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2324792"/>
            <a:ext cx="8767158" cy="220841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6116A9-F3F6-4EDE-99F9-2E023672B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940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1472FB8-9E4E-8D49-84B7-4EE408AE1CD5}"/>
              </a:ext>
            </a:extLst>
          </p:cNvPr>
          <p:cNvGrpSpPr/>
          <p:nvPr userDrawn="1"/>
        </p:nvGrpSpPr>
        <p:grpSpPr>
          <a:xfrm>
            <a:off x="7917308" y="283"/>
            <a:ext cx="3422893" cy="6857433"/>
            <a:chOff x="7917308" y="283"/>
            <a:chExt cx="3422893" cy="68574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C4EF3F-72F7-4B54-97CF-A570A9AD0E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828"/>
            <a:stretch/>
          </p:blipFill>
          <p:spPr>
            <a:xfrm>
              <a:off x="7917308" y="283"/>
              <a:ext cx="2563505" cy="68574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DEFB00-584F-C840-98B1-6F014F8B72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47560" y="283"/>
              <a:ext cx="892641" cy="685743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84" y="1720800"/>
            <a:ext cx="5918400" cy="2546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979C9-F911-4822-914D-AF9C3BC8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7414E-876D-4FBB-A25A-3DA86FA49A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813" y="6518226"/>
            <a:ext cx="846000" cy="1150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88182E-6E3E-4E42-9496-087CB4262FBF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tx2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1446151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85" y="2530801"/>
            <a:ext cx="4784725" cy="199132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D525F-902D-407A-A68D-CFDDF3EA6E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7883" y="1652400"/>
            <a:ext cx="1214208" cy="741665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6BD443-B334-41D0-984D-85B5C9181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8951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1D0CD-DCE7-0041-8102-CB7C661668BF}"/>
              </a:ext>
            </a:extLst>
          </p:cNvPr>
          <p:cNvSpPr>
            <a:spLocks noChangeAspect="1"/>
          </p:cNvSpPr>
          <p:nvPr userDrawn="1"/>
        </p:nvSpPr>
        <p:spPr>
          <a:xfrm>
            <a:off x="1055688" y="1722797"/>
            <a:ext cx="1608374" cy="16083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C9AB95-5248-2C45-AC48-7D171D7904A2}"/>
              </a:ext>
            </a:extLst>
          </p:cNvPr>
          <p:cNvSpPr>
            <a:spLocks noChangeAspect="1"/>
          </p:cNvSpPr>
          <p:nvPr userDrawn="1"/>
        </p:nvSpPr>
        <p:spPr>
          <a:xfrm>
            <a:off x="2711687" y="1722797"/>
            <a:ext cx="1608374" cy="1608374"/>
          </a:xfrm>
          <a:prstGeom prst="rect">
            <a:avLst/>
          </a:pr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FDB33-21F7-994A-AD39-5D00B9B6AEA1}"/>
              </a:ext>
            </a:extLst>
          </p:cNvPr>
          <p:cNvSpPr>
            <a:spLocks noChangeAspect="1"/>
          </p:cNvSpPr>
          <p:nvPr userDrawn="1"/>
        </p:nvSpPr>
        <p:spPr>
          <a:xfrm>
            <a:off x="1055688" y="3378796"/>
            <a:ext cx="1608374" cy="16083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DB7BC-A80A-F544-868C-DCCDBFC601A3}"/>
              </a:ext>
            </a:extLst>
          </p:cNvPr>
          <p:cNvSpPr>
            <a:spLocks noChangeAspect="1"/>
          </p:cNvSpPr>
          <p:nvPr userDrawn="1"/>
        </p:nvSpPr>
        <p:spPr>
          <a:xfrm>
            <a:off x="2711687" y="3378796"/>
            <a:ext cx="1608374" cy="1608374"/>
          </a:xfrm>
          <a:prstGeom prst="rect">
            <a:avLst/>
          </a:prstGeom>
          <a:solidFill>
            <a:srgbClr val="501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AF3644-1241-9746-B6F4-015EB7C8D022}"/>
              </a:ext>
            </a:extLst>
          </p:cNvPr>
          <p:cNvSpPr>
            <a:spLocks noChangeAspect="1"/>
          </p:cNvSpPr>
          <p:nvPr userDrawn="1"/>
        </p:nvSpPr>
        <p:spPr>
          <a:xfrm>
            <a:off x="4559061" y="1722797"/>
            <a:ext cx="1608374" cy="1608374"/>
          </a:xfrm>
          <a:prstGeom prst="rect">
            <a:avLst/>
          </a:prstGeom>
          <a:solidFill>
            <a:srgbClr val="B9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D803C3-8EA0-EF43-97AF-78EFC3FDC022}"/>
              </a:ext>
            </a:extLst>
          </p:cNvPr>
          <p:cNvSpPr>
            <a:spLocks noChangeAspect="1"/>
          </p:cNvSpPr>
          <p:nvPr userDrawn="1"/>
        </p:nvSpPr>
        <p:spPr>
          <a:xfrm>
            <a:off x="6215060" y="1722797"/>
            <a:ext cx="1608374" cy="16083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8848C3-2E46-784D-8C2D-A3D161EE7D8E}"/>
              </a:ext>
            </a:extLst>
          </p:cNvPr>
          <p:cNvSpPr>
            <a:spLocks noChangeAspect="1"/>
          </p:cNvSpPr>
          <p:nvPr userDrawn="1"/>
        </p:nvSpPr>
        <p:spPr>
          <a:xfrm>
            <a:off x="4559061" y="3378796"/>
            <a:ext cx="1608374" cy="160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080DF4-6B60-B34A-92EE-4AB16766DF3E}"/>
              </a:ext>
            </a:extLst>
          </p:cNvPr>
          <p:cNvSpPr>
            <a:spLocks noChangeAspect="1"/>
          </p:cNvSpPr>
          <p:nvPr userDrawn="1"/>
        </p:nvSpPr>
        <p:spPr>
          <a:xfrm>
            <a:off x="6215060" y="3378796"/>
            <a:ext cx="1608374" cy="16083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2CD599-9FF2-D448-AE32-FE12AFB91CE2}"/>
              </a:ext>
            </a:extLst>
          </p:cNvPr>
          <p:cNvSpPr>
            <a:spLocks noChangeAspect="1"/>
          </p:cNvSpPr>
          <p:nvPr userDrawn="1"/>
        </p:nvSpPr>
        <p:spPr>
          <a:xfrm>
            <a:off x="8062440" y="1722797"/>
            <a:ext cx="1608374" cy="1608374"/>
          </a:xfrm>
          <a:prstGeom prst="rect">
            <a:avLst/>
          </a:pr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6DB4DE-8538-1C4B-A9BE-21645E75A715}"/>
              </a:ext>
            </a:extLst>
          </p:cNvPr>
          <p:cNvSpPr>
            <a:spLocks noChangeAspect="1"/>
          </p:cNvSpPr>
          <p:nvPr userDrawn="1"/>
        </p:nvSpPr>
        <p:spPr>
          <a:xfrm>
            <a:off x="9718439" y="1722797"/>
            <a:ext cx="1608374" cy="160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38BBAA-78D6-B044-9AE3-F4E6EB7E99D7}"/>
              </a:ext>
            </a:extLst>
          </p:cNvPr>
          <p:cNvSpPr>
            <a:spLocks noChangeAspect="1"/>
          </p:cNvSpPr>
          <p:nvPr userDrawn="1"/>
        </p:nvSpPr>
        <p:spPr>
          <a:xfrm>
            <a:off x="8062440" y="3378796"/>
            <a:ext cx="1608374" cy="1608374"/>
          </a:xfrm>
          <a:prstGeom prst="rect">
            <a:avLst/>
          </a:prstGeom>
          <a:solidFill>
            <a:srgbClr val="B9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50AAB0-E8C5-1046-87B8-CDCDC4AA4B03}"/>
              </a:ext>
            </a:extLst>
          </p:cNvPr>
          <p:cNvSpPr>
            <a:spLocks noChangeAspect="1"/>
          </p:cNvSpPr>
          <p:nvPr userDrawn="1"/>
        </p:nvSpPr>
        <p:spPr>
          <a:xfrm>
            <a:off x="9718439" y="3378796"/>
            <a:ext cx="1608374" cy="16083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23617-ED99-6842-9524-A47E115B3A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7950" y="1859027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3F740E2-BFF1-5448-8A03-977ED40427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3949" y="1859027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967E5CB-9F4D-1C4C-B9AC-DB6945EA99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7950" y="3534968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1AED263-0F7A-E94E-A47A-D2E707724A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43949" y="3534968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62A6783-34CD-AA4A-9F13-41484E769D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0467" y="1855674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652899E-B0C7-1344-AA5E-5DDE051EC2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6466" y="1855674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367C1C5-29F2-0A40-842F-964EF69B95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00467" y="3531615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7EF90E8-1B7C-C44D-BE84-B64C95676D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6466" y="3531615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EF7BD85-8D28-FA45-B83D-BBB8FA6E11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3846" y="1848230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16574B3-E43F-3E45-8883-E3BD10D7FF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59845" y="1848230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AE43CD6-B01D-7F4F-9253-CC8A7188C5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03846" y="3524171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3C0C201-1D2B-1B4A-8938-2654871EC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59845" y="3524171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FF7AC-ADCA-DC44-ABBC-6AF2F664E2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5688" y="5143342"/>
            <a:ext cx="3263900" cy="852646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 Medium" pitchFamily="2" charset="77"/>
                <a:cs typeface="Callop Medium" pitchFamily="2" charset="77"/>
              </a:defRPr>
            </a:lvl2pPr>
            <a:lvl3pPr>
              <a:defRPr sz="2000" b="0" i="0">
                <a:latin typeface="Callop Medium" pitchFamily="2" charset="77"/>
                <a:cs typeface="Callop Medium" pitchFamily="2" charset="77"/>
              </a:defRPr>
            </a:lvl3pPr>
            <a:lvl4pPr>
              <a:defRPr sz="2000" b="0" i="0">
                <a:latin typeface="Callop Medium" pitchFamily="2" charset="77"/>
                <a:cs typeface="Callop Medium" pitchFamily="2" charset="77"/>
              </a:defRPr>
            </a:lvl4pPr>
            <a:lvl5pPr>
              <a:defRPr sz="2000" b="0" i="0">
                <a:latin typeface="Callop Medium" pitchFamily="2" charset="77"/>
                <a:cs typeface="Callop Medium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A8DA0D1-8CF9-EB4E-A6A3-247CACB56F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9534" y="5139989"/>
            <a:ext cx="3263900" cy="852646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 Medium" pitchFamily="2" charset="77"/>
                <a:cs typeface="Callop Medium" pitchFamily="2" charset="77"/>
              </a:defRPr>
            </a:lvl2pPr>
            <a:lvl3pPr>
              <a:defRPr sz="2000" b="0" i="0">
                <a:latin typeface="Callop Medium" pitchFamily="2" charset="77"/>
                <a:cs typeface="Callop Medium" pitchFamily="2" charset="77"/>
              </a:defRPr>
            </a:lvl3pPr>
            <a:lvl4pPr>
              <a:defRPr sz="2000" b="0" i="0">
                <a:latin typeface="Callop Medium" pitchFamily="2" charset="77"/>
                <a:cs typeface="Callop Medium" pitchFamily="2" charset="77"/>
              </a:defRPr>
            </a:lvl4pPr>
            <a:lvl5pPr>
              <a:defRPr sz="2000" b="0" i="0">
                <a:latin typeface="Callop Medium" pitchFamily="2" charset="77"/>
                <a:cs typeface="Callop Medium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62F63DC-3F16-E745-B893-C422327391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62440" y="5132545"/>
            <a:ext cx="3263900" cy="852646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 Medium" pitchFamily="2" charset="77"/>
                <a:cs typeface="Callop Medium" pitchFamily="2" charset="77"/>
              </a:defRPr>
            </a:lvl2pPr>
            <a:lvl3pPr>
              <a:defRPr sz="2000" b="0" i="0">
                <a:latin typeface="Callop Medium" pitchFamily="2" charset="77"/>
                <a:cs typeface="Callop Medium" pitchFamily="2" charset="77"/>
              </a:defRPr>
            </a:lvl3pPr>
            <a:lvl4pPr>
              <a:defRPr sz="2000" b="0" i="0">
                <a:latin typeface="Callop Medium" pitchFamily="2" charset="77"/>
                <a:cs typeface="Callop Medium" pitchFamily="2" charset="77"/>
              </a:defRPr>
            </a:lvl4pPr>
            <a:lvl5pPr>
              <a:defRPr sz="2000" b="0" i="0">
                <a:latin typeface="Callop Medium" pitchFamily="2" charset="77"/>
                <a:cs typeface="Callop Medium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654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ic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Freeform: Shape 6">
            <a:extLst>
              <a:ext uri="{FF2B5EF4-FFF2-40B4-BE49-F238E27FC236}">
                <a16:creationId xmlns:a16="http://schemas.microsoft.com/office/drawing/2014/main" id="{BD941505-571D-FD43-BBFB-CEFE77AEF3EE}"/>
              </a:ext>
            </a:extLst>
          </p:cNvPr>
          <p:cNvSpPr>
            <a:spLocks noChangeAspect="1"/>
          </p:cNvSpPr>
          <p:nvPr userDrawn="1"/>
        </p:nvSpPr>
        <p:spPr>
          <a:xfrm>
            <a:off x="1060099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b="1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4E8765-A852-C743-87BE-29D485AE937E}"/>
              </a:ext>
            </a:extLst>
          </p:cNvPr>
          <p:cNvSpPr/>
          <p:nvPr userDrawn="1"/>
        </p:nvSpPr>
        <p:spPr>
          <a:xfrm>
            <a:off x="1056779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E634B917-3450-574A-805E-DF5A273ADECE}"/>
              </a:ext>
            </a:extLst>
          </p:cNvPr>
          <p:cNvSpPr>
            <a:spLocks noChangeAspect="1"/>
          </p:cNvSpPr>
          <p:nvPr userDrawn="1"/>
        </p:nvSpPr>
        <p:spPr>
          <a:xfrm>
            <a:off x="3150521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9F657-29D6-C94C-9745-530E327A1B38}"/>
              </a:ext>
            </a:extLst>
          </p:cNvPr>
          <p:cNvSpPr/>
          <p:nvPr userDrawn="1"/>
        </p:nvSpPr>
        <p:spPr>
          <a:xfrm>
            <a:off x="3147201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8E3C45EA-77F4-C24E-B2E1-BDDC40D128F7}"/>
              </a:ext>
            </a:extLst>
          </p:cNvPr>
          <p:cNvSpPr>
            <a:spLocks noChangeAspect="1"/>
          </p:cNvSpPr>
          <p:nvPr userDrawn="1"/>
        </p:nvSpPr>
        <p:spPr>
          <a:xfrm>
            <a:off x="5240941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65B50A-A83A-F040-9FD4-F561DD2EFF26}"/>
              </a:ext>
            </a:extLst>
          </p:cNvPr>
          <p:cNvSpPr/>
          <p:nvPr userDrawn="1"/>
        </p:nvSpPr>
        <p:spPr>
          <a:xfrm>
            <a:off x="5237621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7D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78FAD2DE-13F8-3443-A142-F44F92A20EBB}"/>
              </a:ext>
            </a:extLst>
          </p:cNvPr>
          <p:cNvSpPr>
            <a:spLocks noChangeAspect="1"/>
          </p:cNvSpPr>
          <p:nvPr userDrawn="1"/>
        </p:nvSpPr>
        <p:spPr>
          <a:xfrm>
            <a:off x="7331363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rgbClr val="501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4B9618-820B-0941-894B-C0FA049FD506}"/>
              </a:ext>
            </a:extLst>
          </p:cNvPr>
          <p:cNvSpPr/>
          <p:nvPr userDrawn="1"/>
        </p:nvSpPr>
        <p:spPr>
          <a:xfrm>
            <a:off x="7328043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50143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D5C0818B-8517-3C40-9922-AD997F4223AB}"/>
              </a:ext>
            </a:extLst>
          </p:cNvPr>
          <p:cNvSpPr>
            <a:spLocks noChangeAspect="1"/>
          </p:cNvSpPr>
          <p:nvPr userDrawn="1"/>
        </p:nvSpPr>
        <p:spPr>
          <a:xfrm>
            <a:off x="9418464" y="1714500"/>
            <a:ext cx="1908349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  <a:gd name="connsiteX0" fmla="*/ 0 w 1954800"/>
              <a:gd name="connsiteY0" fmla="*/ 0 h 1954800"/>
              <a:gd name="connsiteX1" fmla="*/ 1954800 w 1954800"/>
              <a:gd name="connsiteY1" fmla="*/ 0 h 1954800"/>
              <a:gd name="connsiteX2" fmla="*/ 1954800 w 1954800"/>
              <a:gd name="connsiteY2" fmla="*/ 844200 h 1954800"/>
              <a:gd name="connsiteX3" fmla="*/ 1954800 w 1954800"/>
              <a:gd name="connsiteY3" fmla="*/ 1110600 h 1954800"/>
              <a:gd name="connsiteX4" fmla="*/ 1954800 w 1954800"/>
              <a:gd name="connsiteY4" fmla="*/ 1954800 h 1954800"/>
              <a:gd name="connsiteX5" fmla="*/ 0 w 1954800"/>
              <a:gd name="connsiteY5" fmla="*/ 1954800 h 1954800"/>
              <a:gd name="connsiteX6" fmla="*/ 0 w 1954800"/>
              <a:gd name="connsiteY6" fmla="*/ 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8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280C65-0F82-344B-A720-5560CCDA32F8}"/>
              </a:ext>
            </a:extLst>
          </p:cNvPr>
          <p:cNvSpPr/>
          <p:nvPr userDrawn="1"/>
        </p:nvSpPr>
        <p:spPr>
          <a:xfrm>
            <a:off x="9418464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1EEB4-0F7C-C841-BF99-E6FE364C48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1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CE7F005E-5773-1340-893A-A4EF2EEC13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5533" y="1823682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2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A9260A3-5EFE-FD41-B7FD-8CA0810B5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0054" y="1823682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3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FB212225-1292-9F46-B1F5-9F0ACA329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21537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4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92BFE538-0D9A-7B4E-96A0-39CE4DC5C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0897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5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F982EEE-8D2D-8C4C-8CD3-EAC8748EBB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5687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404977C7-D9FA-E84D-B3DE-C05485B3E9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46405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C50F67D5-5F15-8648-B222-C9A6BBE2F6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7123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823172-6DB1-C84C-A5DF-59D598C0AB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7841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935C34E-C2C7-DD4B-B876-C9999E901B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8558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071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, ic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6">
            <a:extLst>
              <a:ext uri="{FF2B5EF4-FFF2-40B4-BE49-F238E27FC236}">
                <a16:creationId xmlns:a16="http://schemas.microsoft.com/office/drawing/2014/main" id="{722C5B54-2FBB-174C-9A2E-96C5E5963DE5}"/>
              </a:ext>
            </a:extLst>
          </p:cNvPr>
          <p:cNvSpPr>
            <a:spLocks noChangeAspect="1"/>
          </p:cNvSpPr>
          <p:nvPr userDrawn="1"/>
        </p:nvSpPr>
        <p:spPr>
          <a:xfrm>
            <a:off x="1060099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b="1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: Shape 8">
            <a:extLst>
              <a:ext uri="{FF2B5EF4-FFF2-40B4-BE49-F238E27FC236}">
                <a16:creationId xmlns:a16="http://schemas.microsoft.com/office/drawing/2014/main" id="{17FC10A6-729B-264B-83AF-E647E0A08F81}"/>
              </a:ext>
            </a:extLst>
          </p:cNvPr>
          <p:cNvSpPr>
            <a:spLocks noChangeAspect="1"/>
          </p:cNvSpPr>
          <p:nvPr userDrawn="1"/>
        </p:nvSpPr>
        <p:spPr>
          <a:xfrm>
            <a:off x="3150521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8" name="Freeform: Shape 10">
            <a:extLst>
              <a:ext uri="{FF2B5EF4-FFF2-40B4-BE49-F238E27FC236}">
                <a16:creationId xmlns:a16="http://schemas.microsoft.com/office/drawing/2014/main" id="{4AFFEFD4-A5F2-794F-8158-8AE4088B7B1B}"/>
              </a:ext>
            </a:extLst>
          </p:cNvPr>
          <p:cNvSpPr>
            <a:spLocks noChangeAspect="1"/>
          </p:cNvSpPr>
          <p:nvPr userDrawn="1"/>
        </p:nvSpPr>
        <p:spPr>
          <a:xfrm>
            <a:off x="5240941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C8291027-6F7B-A145-BBB3-030A5D577F70}"/>
              </a:ext>
            </a:extLst>
          </p:cNvPr>
          <p:cNvSpPr>
            <a:spLocks noChangeAspect="1"/>
          </p:cNvSpPr>
          <p:nvPr userDrawn="1"/>
        </p:nvSpPr>
        <p:spPr>
          <a:xfrm>
            <a:off x="7331363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" name="Freeform: Shape 14">
            <a:extLst>
              <a:ext uri="{FF2B5EF4-FFF2-40B4-BE49-F238E27FC236}">
                <a16:creationId xmlns:a16="http://schemas.microsoft.com/office/drawing/2014/main" id="{9147D915-C6DF-EC4D-99A1-F983FA2B8726}"/>
              </a:ext>
            </a:extLst>
          </p:cNvPr>
          <p:cNvSpPr>
            <a:spLocks noChangeAspect="1"/>
          </p:cNvSpPr>
          <p:nvPr userDrawn="1"/>
        </p:nvSpPr>
        <p:spPr>
          <a:xfrm>
            <a:off x="9418464" y="1714500"/>
            <a:ext cx="1908349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  <a:gd name="connsiteX0" fmla="*/ 0 w 1954800"/>
              <a:gd name="connsiteY0" fmla="*/ 0 h 1954800"/>
              <a:gd name="connsiteX1" fmla="*/ 1954800 w 1954800"/>
              <a:gd name="connsiteY1" fmla="*/ 0 h 1954800"/>
              <a:gd name="connsiteX2" fmla="*/ 1954800 w 1954800"/>
              <a:gd name="connsiteY2" fmla="*/ 844200 h 1954800"/>
              <a:gd name="connsiteX3" fmla="*/ 1954800 w 1954800"/>
              <a:gd name="connsiteY3" fmla="*/ 1110600 h 1954800"/>
              <a:gd name="connsiteX4" fmla="*/ 1954800 w 1954800"/>
              <a:gd name="connsiteY4" fmla="*/ 1954800 h 1954800"/>
              <a:gd name="connsiteX5" fmla="*/ 0 w 1954800"/>
              <a:gd name="connsiteY5" fmla="*/ 1954800 h 1954800"/>
              <a:gd name="connsiteX6" fmla="*/ 0 w 1954800"/>
              <a:gd name="connsiteY6" fmla="*/ 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8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4E8765-A852-C743-87BE-29D485AE937E}"/>
              </a:ext>
            </a:extLst>
          </p:cNvPr>
          <p:cNvSpPr/>
          <p:nvPr userDrawn="1"/>
        </p:nvSpPr>
        <p:spPr>
          <a:xfrm>
            <a:off x="1056779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9F657-29D6-C94C-9745-530E327A1B38}"/>
              </a:ext>
            </a:extLst>
          </p:cNvPr>
          <p:cNvSpPr/>
          <p:nvPr userDrawn="1"/>
        </p:nvSpPr>
        <p:spPr>
          <a:xfrm>
            <a:off x="3147201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65B50A-A83A-F040-9FD4-F561DD2EFF26}"/>
              </a:ext>
            </a:extLst>
          </p:cNvPr>
          <p:cNvSpPr/>
          <p:nvPr userDrawn="1"/>
        </p:nvSpPr>
        <p:spPr>
          <a:xfrm>
            <a:off x="5237621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7D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4B9618-820B-0941-894B-C0FA049FD506}"/>
              </a:ext>
            </a:extLst>
          </p:cNvPr>
          <p:cNvSpPr/>
          <p:nvPr userDrawn="1"/>
        </p:nvSpPr>
        <p:spPr>
          <a:xfrm>
            <a:off x="7328043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50143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280C65-0F82-344B-A720-5560CCDA32F8}"/>
              </a:ext>
            </a:extLst>
          </p:cNvPr>
          <p:cNvSpPr/>
          <p:nvPr userDrawn="1"/>
        </p:nvSpPr>
        <p:spPr>
          <a:xfrm>
            <a:off x="9418464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1EEB4-0F7C-C841-BF99-E6FE364C48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1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CE7F005E-5773-1340-893A-A4EF2EEC13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5533" y="1823682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2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A9260A3-5EFE-FD41-B7FD-8CA0810B5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0054" y="1823682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3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FB212225-1292-9F46-B1F5-9F0ACA329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21537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4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92BFE538-0D9A-7B4E-96A0-39CE4DC5C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0897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5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F982EEE-8D2D-8C4C-8CD3-EAC8748EBB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5687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404977C7-D9FA-E84D-B3DE-C05485B3E9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46405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C50F67D5-5F15-8648-B222-C9A6BBE2F6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7123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823172-6DB1-C84C-A5DF-59D598C0AB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7841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935C34E-C2C7-DD4B-B876-C9999E901B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8558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91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94BB2-F582-BE46-8CE7-86B8C6037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8509" y="2707744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61680B0-7D9C-2640-89B7-B7B5E39EF4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5033" y="2716111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37850D3-E78E-E845-90FE-AB8B5DAB5C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7255" y="2714750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398496C-B6AA-0C4A-8B39-860863CFA6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80350" y="2722733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49114-9005-A44C-8743-34ADB9A568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5688" y="1707448"/>
            <a:ext cx="10271125" cy="561975"/>
          </a:xfrm>
          <a:solidFill>
            <a:schemeClr val="tx2"/>
          </a:solidFill>
        </p:spPr>
        <p:txBody>
          <a:bodyPr anchor="ctr"/>
          <a:lstStyle>
            <a:lvl1pPr algn="ctr"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ctr">
              <a:defRPr>
                <a:latin typeface="+mn-lt"/>
              </a:defRPr>
            </a:lvl2pPr>
            <a:lvl3pPr algn="ctr">
              <a:defRPr>
                <a:latin typeface="+mn-lt"/>
              </a:defRPr>
            </a:lvl3pPr>
            <a:lvl4pPr algn="ctr">
              <a:defRPr>
                <a:latin typeface="+mn-lt"/>
              </a:defRPr>
            </a:lvl4pPr>
            <a:lvl5pPr algn="ctr">
              <a:defRPr>
                <a:latin typeface="+mn-lt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AC2CCAA-6B79-2A4D-A854-F2BA0C8FF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5689" y="3946292"/>
            <a:ext cx="4975578" cy="561975"/>
          </a:xfrm>
          <a:solidFill>
            <a:srgbClr val="7D2855"/>
          </a:solidFill>
        </p:spPr>
        <p:txBody>
          <a:bodyPr anchor="ctr"/>
          <a:lstStyle>
            <a:lvl1pPr algn="ctr"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ctr">
              <a:defRPr>
                <a:latin typeface="+mn-lt"/>
              </a:defRPr>
            </a:lvl2pPr>
            <a:lvl3pPr algn="ctr">
              <a:defRPr>
                <a:latin typeface="+mn-lt"/>
              </a:defRPr>
            </a:lvl3pPr>
            <a:lvl4pPr algn="ctr">
              <a:defRPr>
                <a:latin typeface="+mn-lt"/>
              </a:defRPr>
            </a:lvl4pPr>
            <a:lvl5pPr algn="ctr">
              <a:defRPr>
                <a:latin typeface="+mn-lt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4CFAD15-7208-3645-B97C-8B0CBDB1D0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1235" y="3946292"/>
            <a:ext cx="4975578" cy="561975"/>
          </a:xfr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ctr"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ctr">
              <a:defRPr>
                <a:latin typeface="+mn-lt"/>
              </a:defRPr>
            </a:lvl2pPr>
            <a:lvl3pPr algn="ctr">
              <a:defRPr>
                <a:latin typeface="+mn-lt"/>
              </a:defRPr>
            </a:lvl3pPr>
            <a:lvl4pPr algn="ctr">
              <a:defRPr>
                <a:latin typeface="+mn-lt"/>
              </a:defRPr>
            </a:lvl4pPr>
            <a:lvl5pPr algn="ctr">
              <a:defRPr>
                <a:latin typeface="+mn-lt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09C3596-2402-7147-B254-7ACF513EA2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67063" y="4901134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3BBF08F-671F-704B-A2ED-E41381BE9B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3587" y="4909501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034DB59-EB61-8F41-B94B-2DF0756CD6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5809" y="4908140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76879B4-B5BA-0240-A55B-2C45299762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78904" y="4916123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6634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D897-54D7-5643-96B5-47189D20B73F}"/>
              </a:ext>
            </a:extLst>
          </p:cNvPr>
          <p:cNvSpPr/>
          <p:nvPr userDrawn="1"/>
        </p:nvSpPr>
        <p:spPr>
          <a:xfrm>
            <a:off x="1060099" y="1714499"/>
            <a:ext cx="5022220" cy="18557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5799B8-0F21-014B-B21F-228BFCAD7B0E}"/>
              </a:ext>
            </a:extLst>
          </p:cNvPr>
          <p:cNvSpPr/>
          <p:nvPr userDrawn="1"/>
        </p:nvSpPr>
        <p:spPr>
          <a:xfrm>
            <a:off x="6304591" y="1714499"/>
            <a:ext cx="5022220" cy="1855774"/>
          </a:xfrm>
          <a:prstGeom prst="rect">
            <a:avLst/>
          </a:prstGeom>
          <a:solidFill>
            <a:srgbClr val="501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CA0A4D-BD3D-FA4E-B00A-3AE65BE91088}"/>
              </a:ext>
            </a:extLst>
          </p:cNvPr>
          <p:cNvSpPr/>
          <p:nvPr userDrawn="1"/>
        </p:nvSpPr>
        <p:spPr>
          <a:xfrm>
            <a:off x="1060100" y="3757892"/>
            <a:ext cx="5022220" cy="18557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12A293-C14B-C449-84CC-3581762F8028}"/>
              </a:ext>
            </a:extLst>
          </p:cNvPr>
          <p:cNvSpPr/>
          <p:nvPr userDrawn="1"/>
        </p:nvSpPr>
        <p:spPr>
          <a:xfrm>
            <a:off x="6304592" y="3757892"/>
            <a:ext cx="5022220" cy="1855774"/>
          </a:xfrm>
          <a:prstGeom prst="rect">
            <a:avLst/>
          </a:pr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4AF49F5-43A4-5041-8C55-815E0110DE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771" y="1842627"/>
            <a:ext cx="2714285" cy="278781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221F653-4BEF-DC4D-922F-D05C0FB402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62771" y="2456197"/>
            <a:ext cx="2714285" cy="972803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  <a:p>
            <a:pPr lvl="0"/>
            <a:r>
              <a:rPr lang="en-GB"/>
              <a:t>Maecenas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massa</a:t>
            </a:r>
            <a:endParaRPr lang="en-GB"/>
          </a:p>
          <a:p>
            <a:pPr lvl="0"/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, magna </a:t>
            </a:r>
            <a:r>
              <a:rPr lang="en-GB" err="1"/>
              <a:t>sed</a:t>
            </a:r>
            <a:r>
              <a:rPr lang="en-GB"/>
              <a:t> pulvinar</a:t>
            </a:r>
          </a:p>
          <a:p>
            <a:pPr lvl="0"/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20073B7-6714-0E43-87F5-65B2488D89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2771" y="3869547"/>
            <a:ext cx="2714285" cy="278781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0C5D7D5-8BF4-B743-B9AF-835F8D7A76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62771" y="4483117"/>
            <a:ext cx="2714285" cy="994139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  <a:p>
            <a:pPr lvl="0"/>
            <a:r>
              <a:rPr lang="en-GB"/>
              <a:t>Maecenas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massa</a:t>
            </a:r>
            <a:endParaRPr lang="en-GB"/>
          </a:p>
          <a:p>
            <a:pPr lvl="0"/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, magna </a:t>
            </a:r>
            <a:r>
              <a:rPr lang="en-GB" err="1"/>
              <a:t>sed</a:t>
            </a:r>
            <a:r>
              <a:rPr lang="en-GB"/>
              <a:t> pulvinar</a:t>
            </a:r>
          </a:p>
          <a:p>
            <a:pPr lvl="0"/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DDDE774-1624-A546-B9A1-2A34B22C0E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56363" y="1842627"/>
            <a:ext cx="2714285" cy="278781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A8127E7-E827-2542-BF7A-4A5A25BE04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6363" y="2456197"/>
            <a:ext cx="2714285" cy="972803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  <a:p>
            <a:pPr lvl="0"/>
            <a:r>
              <a:rPr lang="en-GB"/>
              <a:t>Maecenas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massa</a:t>
            </a:r>
            <a:endParaRPr lang="en-GB"/>
          </a:p>
          <a:p>
            <a:pPr lvl="0"/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, magna </a:t>
            </a:r>
            <a:r>
              <a:rPr lang="en-GB" err="1"/>
              <a:t>sed</a:t>
            </a:r>
            <a:r>
              <a:rPr lang="en-GB"/>
              <a:t> pulvinar</a:t>
            </a:r>
          </a:p>
          <a:p>
            <a:pPr lvl="0"/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3A4B18-AF6D-A249-BA6C-852E378B4D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56363" y="3869547"/>
            <a:ext cx="2714285" cy="278781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E008463-C4FE-2248-BC73-6B9E0084BB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56363" y="4483117"/>
            <a:ext cx="2714285" cy="994139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  <a:p>
            <a:pPr lvl="0"/>
            <a:r>
              <a:rPr lang="en-GB"/>
              <a:t>Maecenas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massa</a:t>
            </a:r>
            <a:endParaRPr lang="en-GB"/>
          </a:p>
          <a:p>
            <a:pPr lvl="0"/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, magna </a:t>
            </a:r>
            <a:r>
              <a:rPr lang="en-GB" err="1"/>
              <a:t>sed</a:t>
            </a:r>
            <a:r>
              <a:rPr lang="en-GB"/>
              <a:t> pulvinar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000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7884" y="1717200"/>
            <a:ext cx="5391152" cy="141946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885" y="3428999"/>
            <a:ext cx="5391151" cy="1780309"/>
          </a:xfrm>
        </p:spPr>
        <p:txBody>
          <a:bodyPr/>
          <a:lstStyle>
            <a:lvl1pPr marL="0" indent="0" algn="l">
              <a:lnSpc>
                <a:spcPct val="111000"/>
              </a:lnSpc>
              <a:buNone/>
              <a:tabLst>
                <a:tab pos="324000" algn="l"/>
              </a:tabLst>
              <a:defRPr sz="1500" cap="none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11000"/>
              </a:lnSpc>
              <a:buNone/>
              <a:tabLst>
                <a:tab pos="324000" algn="l"/>
              </a:tabLst>
              <a:defRPr sz="15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DB7C9-84CD-498A-879A-3D7420B34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37" y="5778000"/>
            <a:ext cx="1719075" cy="234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B29E0A-B00A-438E-AD89-CB470F4371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306" y="283"/>
            <a:ext cx="515069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219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045A4-9F6C-432E-871E-748B48EFF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08E2E-FEEE-E142-97F4-D06F8CF90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600" y="0"/>
            <a:ext cx="51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0937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495945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3C95A-1A98-4461-B4F0-9947E461F92E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8B56A-DFE1-4E0B-80B5-95A3BD529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C125364-4C78-5B40-B1AA-327A6ACA7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784504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309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3C95A-1A98-4461-B4F0-9947E461F92E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7530D-48CD-4171-92AE-A972AB11D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924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045A4-9F6C-432E-871E-748B48EFF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08E2E-FEEE-E142-97F4-D06F8CF90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600" y="0"/>
            <a:ext cx="51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412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02" y="1714501"/>
            <a:ext cx="7541205" cy="4281488"/>
          </a:xfrm>
        </p:spPr>
        <p:txBody>
          <a:bodyPr/>
          <a:lstStyle>
            <a:lvl1pPr marL="622800" indent="-622800">
              <a:buFont typeface="+mj-lt"/>
              <a:buAutoNum type="arabicPeriod"/>
              <a:defRPr sz="3000"/>
            </a:lvl1pPr>
            <a:lvl2pPr marL="622800" indent="-622800">
              <a:buFont typeface="+mj-lt"/>
              <a:buAutoNum type="arabicPeriod"/>
              <a:defRPr sz="3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FA8ED-7C34-4F88-8BBA-A2194AFD2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36" y="856700"/>
            <a:ext cx="3431764" cy="514459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7DC8-9FBD-AB42-A92F-0EA268CD10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15546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A15EA9-6D35-3D4B-A48A-FFBBCDBFA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10266712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01853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C59CD-770D-4CC3-B99C-08AB43F0B055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2022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00265-D8B5-4EE6-8595-0D1844D7C5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D334E3-203F-2443-B757-68AC8088D8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54879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101" y="1714501"/>
            <a:ext cx="10266712" cy="4281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099" y="6552000"/>
            <a:ext cx="216000" cy="1979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79BCE4-6D06-4D7B-B42A-3973E76A7062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813" y="6518226"/>
            <a:ext cx="846000" cy="1150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B3BE5A-D054-444B-A2D3-42C657F1F9AC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© 2023 Clario.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5243B-830D-D24F-938B-4BC5BCE2CF86}"/>
              </a:ext>
            </a:extLst>
          </p:cNvPr>
          <p:cNvSpPr txBox="1"/>
          <p:nvPr userDrawn="1"/>
        </p:nvSpPr>
        <p:spPr>
          <a:xfrm>
            <a:off x="2662518" y="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SzPct val="90000"/>
            </a:pPr>
            <a:endParaRPr lang="en-US" sz="1500" b="0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58" r:id="rId4"/>
    <p:sldLayoutId id="2147483691" r:id="rId5"/>
    <p:sldLayoutId id="2147483706" r:id="rId6"/>
    <p:sldLayoutId id="2147483660" r:id="rId7"/>
    <p:sldLayoutId id="2147483650" r:id="rId8"/>
    <p:sldLayoutId id="2147483690" r:id="rId9"/>
    <p:sldLayoutId id="2147483687" r:id="rId10"/>
    <p:sldLayoutId id="2147483688" r:id="rId11"/>
    <p:sldLayoutId id="2147483652" r:id="rId12"/>
    <p:sldLayoutId id="2147483689" r:id="rId13"/>
    <p:sldLayoutId id="2147483681" r:id="rId14"/>
    <p:sldLayoutId id="2147483682" r:id="rId15"/>
    <p:sldLayoutId id="2147483664" r:id="rId16"/>
    <p:sldLayoutId id="2147483665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92" r:id="rId30"/>
    <p:sldLayoutId id="2147483703" r:id="rId31"/>
    <p:sldLayoutId id="2147483680" r:id="rId32"/>
    <p:sldLayoutId id="2147483695" r:id="rId33"/>
    <p:sldLayoutId id="2147483694" r:id="rId34"/>
    <p:sldLayoutId id="2147483693" r:id="rId35"/>
    <p:sldLayoutId id="2147483704" r:id="rId36"/>
    <p:sldLayoutId id="2147483696" r:id="rId37"/>
    <p:sldLayoutId id="2147483697" r:id="rId38"/>
    <p:sldLayoutId id="2147483705" r:id="rId39"/>
    <p:sldLayoutId id="2147483666" r:id="rId40"/>
    <p:sldLayoutId id="2147483667" r:id="rId41"/>
    <p:sldLayoutId id="2147483662" r:id="rId42"/>
    <p:sldLayoutId id="2147483661" r:id="rId43"/>
    <p:sldLayoutId id="2147483701" r:id="rId44"/>
    <p:sldLayoutId id="2147483699" r:id="rId45"/>
    <p:sldLayoutId id="2147483700" r:id="rId46"/>
    <p:sldLayoutId id="2147483698" r:id="rId47"/>
    <p:sldLayoutId id="2147483702" r:id="rId48"/>
    <p:sldLayoutId id="2147483659" r:id="rId49"/>
    <p:sldLayoutId id="2147483654" r:id="rId50"/>
    <p:sldLayoutId id="2147483683" r:id="rId51"/>
    <p:sldLayoutId id="2147483655" r:id="rId52"/>
    <p:sldLayoutId id="2147483684" r:id="rId53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5750" indent="-28575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itchFamily="2" charset="2"/>
        <a:buChar char="§"/>
        <a:defRPr sz="15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333450" indent="-17145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itchFamily="2" charset="2"/>
        <a:buChar char="§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495450" indent="-17145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itchFamily="2" charset="2"/>
        <a:buChar char="§"/>
        <a:defRPr sz="105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908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orient="horz" pos="3777" userDrawn="1">
          <p15:clr>
            <a:srgbClr val="F26B43"/>
          </p15:clr>
        </p15:guide>
        <p15:guide id="7" orient="horz" pos="1080" userDrawn="1">
          <p15:clr>
            <a:srgbClr val="F26B43"/>
          </p15:clr>
        </p15:guide>
        <p15:guide id="8" pos="3727" userDrawn="1">
          <p15:clr>
            <a:srgbClr val="F26B43"/>
          </p15:clr>
        </p15:guide>
        <p15:guide id="9" pos="4067" userDrawn="1">
          <p15:clr>
            <a:srgbClr val="F26B43"/>
          </p15:clr>
        </p15:guide>
        <p15:guide id="10" pos="71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534680-0D4A-F668-1FBA-3C139005F6F1}"/>
              </a:ext>
            </a:extLst>
          </p:cNvPr>
          <p:cNvSpPr txBox="1">
            <a:spLocks/>
          </p:cNvSpPr>
          <p:nvPr/>
        </p:nvSpPr>
        <p:spPr>
          <a:xfrm>
            <a:off x="1055686" y="5983080"/>
            <a:ext cx="10512537" cy="409233"/>
          </a:xfrm>
          <a:prstGeom prst="rect">
            <a:avLst/>
          </a:prstGeom>
          <a:gradFill>
            <a:gsLst>
              <a:gs pos="0">
                <a:srgbClr val="501437"/>
              </a:gs>
              <a:gs pos="100000">
                <a:schemeClr val="accent1"/>
              </a:gs>
            </a:gsLst>
            <a:lin ang="0" scaled="0"/>
          </a:gra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33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495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1200"/>
              </a:spcAft>
            </a:pPr>
            <a:r>
              <a:rPr lang="en-GB">
                <a:solidFill>
                  <a:srgbClr val="FFFFFF"/>
                </a:solidFill>
                <a:latin typeface="Arial"/>
                <a:cs typeface="Arial"/>
              </a:rPr>
              <a:t>Reliable data for FDA  |  FDA accepted findings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A6AC4-EEA9-409B-B5FF-92D627D6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1</a:t>
            </a:fld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3F03C07-9707-5149-63CC-7C62DF097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10248951" cy="685800"/>
          </a:xfrm>
        </p:spPr>
        <p:txBody>
          <a:bodyPr/>
          <a:lstStyle/>
          <a:p>
            <a:r>
              <a:rPr lang="en-GB" err="1"/>
              <a:t>Clario</a:t>
            </a:r>
            <a:r>
              <a:rPr lang="en-GB"/>
              <a:t> helps establish the cardiac safety profile of a novel oncologic in early phase</a:t>
            </a:r>
          </a:p>
          <a:p>
            <a:pPr lvl="1"/>
            <a:r>
              <a:rPr lang="en-GB">
                <a:latin typeface="Arial"/>
                <a:cs typeface="Arial"/>
              </a:rPr>
              <a:t>Cardiac and oncology expertise leveraged to drive successful outcome in global trial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6894B-765D-1D08-4C61-772BDAEAB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501389"/>
            <a:ext cx="2993090" cy="4352544"/>
          </a:xfrm>
          <a:solidFill>
            <a:schemeClr val="tx2"/>
          </a:solidFill>
        </p:spPr>
        <p:txBody>
          <a:bodyPr lIns="144000" tIns="108000" rIns="144000" bIns="108000"/>
          <a:lstStyle/>
          <a:p>
            <a:pPr lvl="1">
              <a:spcAft>
                <a:spcPts val="600"/>
              </a:spcAft>
            </a:pPr>
            <a:r>
              <a:rPr lang="en-GB" b="1">
                <a:solidFill>
                  <a:srgbClr val="FFFFFF"/>
                </a:solidFill>
                <a:latin typeface="Arial"/>
                <a:cs typeface="Arial"/>
              </a:rPr>
              <a:t>Solid </a:t>
            </a:r>
            <a:r>
              <a:rPr lang="en-GB" b="1" err="1">
                <a:solidFill>
                  <a:srgbClr val="FFFFFF"/>
                </a:solidFill>
                <a:latin typeface="Arial"/>
                <a:cs typeface="Arial"/>
              </a:rPr>
              <a:t>tumor</a:t>
            </a:r>
            <a:r>
              <a:rPr lang="en-GB" b="1">
                <a:solidFill>
                  <a:srgbClr val="FFFFFF"/>
                </a:solidFill>
                <a:latin typeface="Arial"/>
                <a:cs typeface="Arial"/>
              </a:rPr>
              <a:t> study</a:t>
            </a:r>
          </a:p>
          <a:p>
            <a:pPr marL="177800" lvl="1" indent="-169545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Phase I/II oncology study across 40 sites in the U.S. and Europe for a global pharmaceutical company </a:t>
            </a:r>
            <a:endParaRPr lang="en-GB" sz="1100">
              <a:solidFill>
                <a:srgbClr val="FFFFFF"/>
              </a:solidFill>
            </a:endParaRPr>
          </a:p>
          <a:p>
            <a:pPr marL="177800" lvl="1" indent="-169545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Clario engaged to assess potential cardiac safety impact of new investigational drug candidate  </a:t>
            </a: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23743A-6B72-432C-6794-1A0AE60843E4}"/>
              </a:ext>
            </a:extLst>
          </p:cNvPr>
          <p:cNvSpPr txBox="1">
            <a:spLocks/>
          </p:cNvSpPr>
          <p:nvPr/>
        </p:nvSpPr>
        <p:spPr>
          <a:xfrm>
            <a:off x="4223678" y="1501390"/>
            <a:ext cx="3483864" cy="4356074"/>
          </a:xfrm>
          <a:prstGeom prst="rect">
            <a:avLst/>
          </a:prstGeom>
          <a:solidFill>
            <a:schemeClr val="accent4"/>
          </a:solidFill>
        </p:spPr>
        <p:txBody>
          <a:bodyPr vert="horz" lIns="144000" tIns="108000" rIns="146304" bIns="10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33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495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GB" b="1">
                <a:solidFill>
                  <a:srgbClr val="FFFFFF"/>
                </a:solidFill>
              </a:rPr>
              <a:t>Key challenges</a:t>
            </a:r>
          </a:p>
          <a:p>
            <a:pPr marL="179705" lvl="1" indent="-171450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Oncology patients frequently have complicating factors making it difficult to attribute cardiac events to the drug of interest </a:t>
            </a:r>
          </a:p>
          <a:p>
            <a:pPr marL="179705" lvl="1" indent="-171450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Oncology trials typically do not utilize controls, such as healthy volunteers, placebo arms and supratherapeutic doses, making establishment of QT risk more challenging</a:t>
            </a:r>
            <a:endParaRPr lang="en-GB" sz="1100">
              <a:solidFill>
                <a:srgbClr val="4B0F41"/>
              </a:solidFill>
              <a:latin typeface="Arial"/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rgbClr val="FFFFFF"/>
                </a:solidFill>
                <a:latin typeface="Arial"/>
                <a:cs typeface="Arial"/>
              </a:rPr>
              <a:t>Clario solution</a:t>
            </a:r>
          </a:p>
          <a:p>
            <a:pPr marL="177800" lvl="1" indent="-169545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Data collection strategy and execution directed by </a:t>
            </a:r>
            <a:r>
              <a:rPr lang="en-GB" sz="1100" err="1">
                <a:solidFill>
                  <a:srgbClr val="FFFFFF"/>
                </a:solidFill>
                <a:latin typeface="Arial"/>
                <a:cs typeface="Arial"/>
              </a:rPr>
              <a:t>Clario’s</a:t>
            </a: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 cardiac experts    </a:t>
            </a:r>
            <a:endParaRPr lang="en-GB" sz="1100">
              <a:latin typeface="Arial"/>
              <a:cs typeface="Arial"/>
            </a:endParaRPr>
          </a:p>
          <a:p>
            <a:pPr marL="177800" lvl="1" indent="-169545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Provisioned and trained sites on new resting  12-lead ECG and 12-lead Holter devices </a:t>
            </a:r>
            <a:endParaRPr lang="en-GB" sz="1100">
              <a:latin typeface="Arial"/>
              <a:cs typeface="Arial"/>
            </a:endParaRPr>
          </a:p>
          <a:p>
            <a:pPr marL="177800" lvl="1" indent="-169545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Safety ECG Measurement and Interpretation by Clario central core lab</a:t>
            </a:r>
            <a:endParaRPr lang="en-GB" sz="1100">
              <a:latin typeface="Arial"/>
              <a:cs typeface="Arial"/>
            </a:endParaRPr>
          </a:p>
          <a:p>
            <a:pPr marL="177800" lvl="1" indent="-169545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Prospective Arrhythmia analysis of 12-Lead Holter data</a:t>
            </a:r>
            <a:endParaRPr lang="en-GB" sz="1100"/>
          </a:p>
          <a:p>
            <a:pPr marL="177800" lvl="1" indent="-169545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Retrospective ECG extraction, measurement and interpretation of Concentration-QTc (C-QTc) analysis </a:t>
            </a:r>
            <a:endParaRPr lang="en-GB" sz="1100"/>
          </a:p>
          <a:p>
            <a:pPr marL="177800" lvl="1" indent="-169545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Statistical Analysis and Expert Report</a:t>
            </a:r>
            <a:endParaRPr lang="en-GB" sz="1100"/>
          </a:p>
          <a:p>
            <a:pPr marL="177800" lvl="1" indent="-169545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0AFE18-A1C6-B55D-F1FD-8627AC016E05}"/>
              </a:ext>
            </a:extLst>
          </p:cNvPr>
          <p:cNvSpPr txBox="1">
            <a:spLocks/>
          </p:cNvSpPr>
          <p:nvPr/>
        </p:nvSpPr>
        <p:spPr>
          <a:xfrm>
            <a:off x="7882443" y="1501390"/>
            <a:ext cx="3685032" cy="4352544"/>
          </a:xfrm>
          <a:prstGeom prst="rect">
            <a:avLst/>
          </a:prstGeom>
          <a:solidFill>
            <a:schemeClr val="accent5"/>
          </a:solidFill>
        </p:spPr>
        <p:txBody>
          <a:bodyPr vert="horz" lIns="144000" tIns="108000" rIns="146304" bIns="10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33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495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400"/>
              </a:spcAft>
            </a:pPr>
            <a:r>
              <a:rPr lang="en-GB" b="1">
                <a:solidFill>
                  <a:srgbClr val="FFFFFF"/>
                </a:solidFill>
                <a:latin typeface="Arial"/>
                <a:cs typeface="Arial"/>
              </a:rPr>
              <a:t>Key success factors</a:t>
            </a:r>
          </a:p>
          <a:p>
            <a:pPr marL="445770" lvl="1">
              <a:spcAft>
                <a:spcPts val="200"/>
              </a:spcAft>
              <a:buSzPct val="120000"/>
            </a:pPr>
            <a:r>
              <a:rPr lang="en-GB" sz="1200" b="1">
                <a:solidFill>
                  <a:srgbClr val="FFFFFF"/>
                </a:solidFill>
                <a:latin typeface="Arial"/>
                <a:cs typeface="Arial"/>
              </a:rPr>
              <a:t>Cardiac and oncology expertise</a:t>
            </a:r>
          </a:p>
          <a:p>
            <a:pPr marL="577850" lvl="1" indent="-128270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 err="1">
                <a:solidFill>
                  <a:srgbClr val="FFFFFF"/>
                </a:solidFill>
                <a:latin typeface="Arial"/>
                <a:cs typeface="Arial"/>
              </a:rPr>
              <a:t>Clario’s</a:t>
            </a: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 KOLs and experts advised on study design, performed data modelling and analysis, and supported FDA submission</a:t>
            </a:r>
            <a:endParaRPr lang="en-GB"/>
          </a:p>
          <a:p>
            <a:pPr marL="445770" lvl="1">
              <a:spcBef>
                <a:spcPts val="400"/>
              </a:spcBef>
              <a:spcAft>
                <a:spcPts val="200"/>
              </a:spcAft>
              <a:buSzPct val="120000"/>
            </a:pPr>
            <a:r>
              <a:rPr lang="en-GB" sz="1200" b="1">
                <a:solidFill>
                  <a:srgbClr val="FFFFFF"/>
                </a:solidFill>
                <a:latin typeface="Arial"/>
                <a:cs typeface="Arial"/>
              </a:rPr>
              <a:t>Experienced central core lab</a:t>
            </a:r>
          </a:p>
          <a:p>
            <a:pPr marL="577850" lvl="1" indent="-128270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GB" sz="1100">
                <a:solidFill>
                  <a:srgbClr val="FFFFFF"/>
                </a:solidFill>
                <a:latin typeface="Arial"/>
                <a:cs typeface="Arial"/>
              </a:rPr>
              <a:t>ECG readers with oncology experience and standardized methodology interpreted complicated oncology ECGs</a:t>
            </a:r>
          </a:p>
          <a:p>
            <a:pPr marL="445770" lvl="1">
              <a:spcBef>
                <a:spcPts val="400"/>
              </a:spcBef>
              <a:spcAft>
                <a:spcPts val="200"/>
              </a:spcAft>
            </a:pPr>
            <a:r>
              <a:rPr lang="en-GB" sz="1200" b="1">
                <a:solidFill>
                  <a:srgbClr val="FFFFFF"/>
                </a:solidFill>
                <a:latin typeface="Arial"/>
                <a:cs typeface="Arial"/>
              </a:rPr>
              <a:t>Retro analysis of standardized ECGs</a:t>
            </a:r>
            <a:endParaRPr lang="en-GB"/>
          </a:p>
          <a:p>
            <a:pPr marL="621030" lvl="1" indent="-171450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US" sz="1100">
                <a:solidFill>
                  <a:srgbClr val="FFFFFF"/>
                </a:solidFill>
                <a:latin typeface="Arial"/>
                <a:cs typeface="Arial"/>
              </a:rPr>
              <a:t>Clario able to use previously acquired Holter data for C-QTc assessment</a:t>
            </a:r>
          </a:p>
          <a:p>
            <a:pPr lvl="1">
              <a:spcBef>
                <a:spcPts val="100"/>
              </a:spcBef>
              <a:spcAft>
                <a:spcPts val="300"/>
              </a:spcAft>
            </a:pPr>
            <a:r>
              <a:rPr lang="en-GB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</a:p>
          <a:p>
            <a:pPr marL="445770" lvl="1">
              <a:spcAft>
                <a:spcPts val="200"/>
              </a:spcAft>
              <a:buSzPct val="120000"/>
            </a:pPr>
            <a:r>
              <a:rPr lang="en-GB" sz="1200" b="1">
                <a:solidFill>
                  <a:srgbClr val="FFFFFF"/>
                </a:solidFill>
                <a:latin typeface="Arial"/>
                <a:cs typeface="Arial"/>
              </a:rPr>
              <a:t>Reliable data for regulators</a:t>
            </a:r>
          </a:p>
          <a:p>
            <a:pPr marL="577850" indent="-128270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US" sz="1100">
                <a:solidFill>
                  <a:srgbClr val="FFFFFF"/>
                </a:solidFill>
                <a:latin typeface="Arial"/>
                <a:cs typeface="Arial"/>
              </a:rPr>
              <a:t>Successfully established QT risk in a challenging population and trial type</a:t>
            </a:r>
          </a:p>
          <a:p>
            <a:pPr marL="577850" indent="-128270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US" sz="1100">
                <a:solidFill>
                  <a:srgbClr val="FFFFFF"/>
                </a:solidFill>
                <a:latin typeface="Arial"/>
                <a:cs typeface="Arial"/>
              </a:rPr>
              <a:t>Early phase analysis prevented the need for a more robust and costly QT study</a:t>
            </a:r>
            <a:endParaRPr lang="en-US"/>
          </a:p>
          <a:p>
            <a:pPr marL="577850" indent="-128270">
              <a:spcAft>
                <a:spcPts val="3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US" sz="1100">
                <a:solidFill>
                  <a:srgbClr val="FFFFFF"/>
                </a:solidFill>
                <a:latin typeface="Arial"/>
                <a:cs typeface="Arial"/>
              </a:rPr>
              <a:t>The FDA accepted these findings, enabling a favorable label for the sponsor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7BFDC0-E004-634F-3023-F36E36F52F49}"/>
              </a:ext>
            </a:extLst>
          </p:cNvPr>
          <p:cNvSpPr txBox="1"/>
          <p:nvPr/>
        </p:nvSpPr>
        <p:spPr>
          <a:xfrm>
            <a:off x="11780874" y="7230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SzPct val="90000"/>
            </a:pPr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C92694-B192-A58E-29DE-D8E7BE089B5A}"/>
              </a:ext>
            </a:extLst>
          </p:cNvPr>
          <p:cNvSpPr txBox="1"/>
          <p:nvPr/>
        </p:nvSpPr>
        <p:spPr>
          <a:xfrm>
            <a:off x="11894695" y="140907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SzPct val="90000"/>
            </a:pPr>
            <a:endParaRPr lang="en-US" sz="1500">
              <a:solidFill>
                <a:schemeClr val="tx2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DDDA89E-7178-DF25-299B-0A7054AD4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56539" y="1873230"/>
            <a:ext cx="329184" cy="3291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2CE43D0-DFC7-965A-716E-F0A0F1C7B5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6539" y="4412192"/>
            <a:ext cx="329184" cy="3291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57E1B3E-1A42-A3E6-656D-D764EF8995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6539" y="2651264"/>
            <a:ext cx="329184" cy="3291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D6D186-6070-4440-EDF5-C8C884DF687A}"/>
              </a:ext>
            </a:extLst>
          </p:cNvPr>
          <p:cNvSpPr/>
          <p:nvPr/>
        </p:nvSpPr>
        <p:spPr>
          <a:xfrm>
            <a:off x="1055686" y="4551180"/>
            <a:ext cx="2993090" cy="13027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6B1D412-77A9-4634-4A96-433181B9C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6539" y="3539864"/>
            <a:ext cx="329184" cy="329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663C18-9662-BEA3-F4E1-C8BF8193916F}"/>
              </a:ext>
            </a:extLst>
          </p:cNvPr>
          <p:cNvSpPr txBox="1"/>
          <p:nvPr/>
        </p:nvSpPr>
        <p:spPr>
          <a:xfrm>
            <a:off x="1196975" y="4654109"/>
            <a:ext cx="2586327" cy="3291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SzPct val="90000"/>
            </a:pPr>
            <a:r>
              <a:rPr lang="en-US" sz="1600" b="1" err="1">
                <a:solidFill>
                  <a:schemeClr val="accent1"/>
                </a:solidFill>
              </a:rPr>
              <a:t>Clario</a:t>
            </a:r>
            <a:r>
              <a:rPr lang="en-US" sz="1600" b="1">
                <a:solidFill>
                  <a:schemeClr val="accent1"/>
                </a:solidFill>
              </a:rPr>
              <a:t> experience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9D91C6-AF74-C526-4E97-E16C33FFA861}"/>
              </a:ext>
            </a:extLst>
          </p:cNvPr>
          <p:cNvSpPr txBox="1"/>
          <p:nvPr/>
        </p:nvSpPr>
        <p:spPr>
          <a:xfrm>
            <a:off x="1168099" y="4930853"/>
            <a:ext cx="2745918" cy="8515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55600" lvl="1">
              <a:spcAft>
                <a:spcPts val="400"/>
              </a:spcAft>
            </a:pPr>
            <a:r>
              <a:rPr lang="en-GB" sz="1100">
                <a:solidFill>
                  <a:schemeClr val="tx2"/>
                </a:solidFill>
              </a:rPr>
              <a:t>50+ years of oncology and cardiac safety studies</a:t>
            </a:r>
            <a:endParaRPr lang="en-GB" sz="1100">
              <a:solidFill>
                <a:schemeClr val="tx2"/>
              </a:solidFill>
              <a:cs typeface="Arial"/>
            </a:endParaRPr>
          </a:p>
          <a:p>
            <a:pPr marL="355600" lvl="1">
              <a:spcAft>
                <a:spcPts val="800"/>
              </a:spcAft>
            </a:pPr>
            <a:r>
              <a:rPr lang="en-GB" sz="1100">
                <a:solidFill>
                  <a:schemeClr val="tx2"/>
                </a:solidFill>
              </a:rPr>
              <a:t>17M+ ECGs collected and analyzed</a:t>
            </a:r>
            <a:endParaRPr lang="en-GB" sz="1100">
              <a:solidFill>
                <a:schemeClr val="tx2"/>
              </a:solidFill>
              <a:cs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EB5517-F4F4-8678-93D9-B7867C8BB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6975" y="5356624"/>
            <a:ext cx="329184" cy="32918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CBEF73E-828E-B228-FA65-3AC0EC377C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96975" y="4965501"/>
            <a:ext cx="329184" cy="329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ED55D3-6335-3045-8D0A-4BCE94C482C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687" y="3125564"/>
            <a:ext cx="2993092" cy="14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6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lario PPT Theme">
  <a:themeElements>
    <a:clrScheme name="Clario colour theme">
      <a:dk1>
        <a:sysClr val="windowText" lastClr="000000"/>
      </a:dk1>
      <a:lt1>
        <a:srgbClr val="E9E9E9"/>
      </a:lt1>
      <a:dk2>
        <a:srgbClr val="4B0F41"/>
      </a:dk2>
      <a:lt2>
        <a:srgbClr val="D5D5D5"/>
      </a:lt2>
      <a:accent1>
        <a:srgbClr val="FF006E"/>
      </a:accent1>
      <a:accent2>
        <a:srgbClr val="FF699B"/>
      </a:accent2>
      <a:accent3>
        <a:srgbClr val="FFBBD3"/>
      </a:accent3>
      <a:accent4>
        <a:srgbClr val="780F41"/>
      </a:accent4>
      <a:accent5>
        <a:srgbClr val="933F67"/>
      </a:accent5>
      <a:accent6>
        <a:srgbClr val="A46888"/>
      </a:accent6>
      <a:hlink>
        <a:srgbClr val="0563C1"/>
      </a:hlink>
      <a:folHlink>
        <a:srgbClr val="780F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44000" rIns="144000" bIns="144000" rtlCol="0" anchor="t"/>
      <a:lstStyle>
        <a:defPPr algn="l">
          <a:defRPr sz="15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buSzPct val="90000"/>
          <a:defRPr sz="15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13759567-5550-494B-91BB-6455AB740ACF}" vid="{8E223A97-AB9E-F34D-8DE3-6AD139F21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865045227F04187EB89A8F8257A52" ma:contentTypeVersion="18" ma:contentTypeDescription="Create a new document." ma:contentTypeScope="" ma:versionID="e367e8fb390cad7bef5457606dd162c0">
  <xsd:schema xmlns:xsd="http://www.w3.org/2001/XMLSchema" xmlns:xs="http://www.w3.org/2001/XMLSchema" xmlns:p="http://schemas.microsoft.com/office/2006/metadata/properties" xmlns:ns2="3f637d90-731b-4afc-b52c-801ead6c8bf1" xmlns:ns3="5da61b0b-19dc-49a9-8135-a6415bf86ef5" targetNamespace="http://schemas.microsoft.com/office/2006/metadata/properties" ma:root="true" ma:fieldsID="fc3fdc9df4b19febf460df4482494f07" ns2:_="" ns3:_="">
    <xsd:import namespace="3f637d90-731b-4afc-b52c-801ead6c8bf1"/>
    <xsd:import namespace="5da61b0b-19dc-49a9-8135-a6415bf86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37d90-731b-4afc-b52c-801ead6c8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19956fc-6f4a-4e7e-a727-2796c221f2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61b0b-19dc-49a9-8135-a6415bf86ef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5eca31-f2c6-425b-9a32-8d3ded8669ff}" ma:internalName="TaxCatchAll" ma:showField="CatchAllData" ma:web="5da61b0b-19dc-49a9-8135-a6415bf86e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637d90-731b-4afc-b52c-801ead6c8bf1">
      <Terms xmlns="http://schemas.microsoft.com/office/infopath/2007/PartnerControls"/>
    </lcf76f155ced4ddcb4097134ff3c332f>
    <TaxCatchAll xmlns="5da61b0b-19dc-49a9-8135-a6415bf86ef5" xsi:nil="true"/>
  </documentManagement>
</p:properties>
</file>

<file path=customXml/itemProps1.xml><?xml version="1.0" encoding="utf-8"?>
<ds:datastoreItem xmlns:ds="http://schemas.openxmlformats.org/officeDocument/2006/customXml" ds:itemID="{0F621720-B4DA-4187-A10E-1443551BC11E}">
  <ds:schemaRefs>
    <ds:schemaRef ds:uri="3f637d90-731b-4afc-b52c-801ead6c8bf1"/>
    <ds:schemaRef ds:uri="5da61b0b-19dc-49a9-8135-a6415bf86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9C1119-F51F-42F5-9C58-B3AAE826A8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C5712-15CD-4919-92DF-1D7ECDC49569}">
  <ds:schemaRefs>
    <ds:schemaRef ds:uri="3f637d90-731b-4afc-b52c-801ead6c8bf1"/>
    <ds:schemaRef ds:uri="5da61b0b-19dc-49a9-8135-a6415bf86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Clario PPT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2</cp:revision>
  <cp:lastPrinted>2023-03-31T15:11:16Z</cp:lastPrinted>
  <dcterms:created xsi:type="dcterms:W3CDTF">2021-11-29T14:56:17Z</dcterms:created>
  <dcterms:modified xsi:type="dcterms:W3CDTF">2023-10-12T15:04:35Z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0x010100BB0865045227F04187EB89A8F8257A52</vt:lpwstr>
  </property>
  <property fmtid="{D5CDD505-2E9C-101B-9397-08002B2CF9AE}" pid="3" name="MediaServiceImageTags">
    <vt:lpwstr/>
  </property>
</Properties>
</file>