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5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6E3F3F-C540-CE58-B7AF-2D6813B752F3}" name="Vanese Clough" initials="VC" userId="61391c6c026710db" providerId="Windows Live"/>
  <p188:author id="{23AF024E-CB5B-CE1D-89E0-E9EDA5C1CBDA}" name="Ramage, Helen" initials="RH" userId="S::helen.ramage@clario.com::9794bba0-f955-4f67-a6d9-f331ddc7d9ce" providerId="AD"/>
  <p188:author id="{A2EB505E-28EB-5442-AA92-749269636204}" name="Jamie Sheard" initials="JS" userId="4bbce2c793464a30" providerId="Windows Live"/>
  <p188:author id="{312869EB-9B32-327D-008C-37B2FCBCABBA}" name="Kelsesky, Thomas" initials="KT" userId="S::thomas.kelsesky@clario.com::6b4b7d12-5588-4a05-8b6f-f519679868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B"/>
    <a:srgbClr val="FFFFFF"/>
    <a:srgbClr val="B92855"/>
    <a:srgbClr val="7D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65E95-81A1-0B6F-E6AE-FDF115ED844C}" v="44" dt="2023-10-18T14:13:27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9"/>
    <p:restoredTop sz="95499" autoAdjust="0"/>
  </p:normalViewPr>
  <p:slideViewPr>
    <p:cSldViewPr snapToGrid="0">
      <p:cViewPr>
        <p:scale>
          <a:sx n="200" d="100"/>
          <a:sy n="200" d="100"/>
        </p:scale>
        <p:origin x="96" y="-4184"/>
      </p:cViewPr>
      <p:guideLst>
        <p:guide orient="horz" pos="32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041D5-221D-4662-B357-F313912242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44092-C75A-4A39-905B-A1F0B56218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468F2-0176-48BF-BE1C-06EFAF0E1292}" type="datetimeFigureOut">
              <a:rPr lang="en-GB" smtClean="0">
                <a:latin typeface="Arial" panose="020B0604020202020204" pitchFamily="34" charset="0"/>
              </a:rPr>
              <a:t>18/10/2023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72749-14A0-4C1A-931B-AA5F718AAC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4EF95-1ED6-4C83-AF3B-AE4F795CB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36333-2DCA-4327-9499-48E8E8C136F5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1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4B00975-124E-4C1B-8118-8890142A3CF9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F448A7B-D602-489B-ACE1-FA85EE93BF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4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latin typeface="Calibri"/>
                <a:cs typeface="Calibri"/>
              </a:rPr>
              <a:t>All CROs benefit from the same level of support which  helps level the playing field when competing with the larger CROs</a:t>
            </a:r>
          </a:p>
          <a:p>
            <a:r>
              <a:rPr lang="en-GB" sz="1800" b="0" i="0" u="none" strike="noStrike" noProof="0" dirty="0">
                <a:solidFill>
                  <a:srgbClr val="000000"/>
                </a:solidFill>
                <a:latin typeface="Arial"/>
              </a:rPr>
              <a:t>CRO's of all sizes benefit from </a:t>
            </a:r>
            <a:r>
              <a:rPr lang="en-GB" sz="1800" b="0" i="0" u="none" strike="noStrike" noProof="0" dirty="0" err="1">
                <a:solidFill>
                  <a:srgbClr val="000000"/>
                </a:solidFill>
                <a:latin typeface="Arial"/>
              </a:rPr>
              <a:t>Clario's</a:t>
            </a:r>
            <a:r>
              <a:rPr lang="en-GB" sz="1800" b="0" i="0" u="none" strike="noStrike" noProof="0" dirty="0">
                <a:solidFill>
                  <a:srgbClr val="000000"/>
                </a:solidFill>
                <a:latin typeface="Arial"/>
              </a:rPr>
              <a:t> experience, science &amp; regulatory expertise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none" strike="noStrike" kern="1200" cap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Scientific and regulatory expertise in oncology available </a:t>
            </a:r>
          </a:p>
          <a:p>
            <a:pPr marL="457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u="none" strike="noStrike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33 M.D., 34 Ph.D., 12 M.S.</a:t>
            </a:r>
          </a:p>
          <a:p>
            <a:pPr marL="28575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1200" u="none" strike="noStrike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Help prove a drug's efficacy and safety as well as demonstrate impact on quality of life (QoL)</a:t>
            </a:r>
          </a:p>
          <a:p>
            <a:pPr marL="28575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1200" u="none" strike="noStrike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Receive guidance and recommendations for endpoint identification, most appropriate assessments for the specific patient population and the optimal technology to capture the data</a:t>
            </a:r>
          </a:p>
          <a:p>
            <a:pPr marL="28575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1200" u="none" strike="noStrike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Differentiate the drug in a highly competitive market by including additional QoL and </a:t>
            </a:r>
            <a:br>
              <a:rPr lang="en-US" sz="1200" u="none" strike="noStrike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1200" u="none" strike="noStrike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quantitative endpoints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none" strike="noStrike" kern="1200" cap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Simplicity for the CRO, participants and sites </a:t>
            </a:r>
          </a:p>
          <a:p>
            <a:pPr marL="4572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1" u="none" strike="noStrike" kern="1200" cap="none" noProof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Reduced participant burden:</a:t>
            </a:r>
          </a:p>
          <a:p>
            <a:pPr marL="320040" lvl="0" indent="-228600">
              <a:lnSpc>
                <a:spcPct val="114000"/>
              </a:lnSpc>
              <a:buFont typeface="+mj-lt"/>
              <a:buAutoNum type="arabicPeriod"/>
            </a:pPr>
            <a:r>
              <a:rPr lang="en-GB" sz="1200" b="0" i="0" u="none" strike="noStrike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DCT hybrid capabilities resulting in fewer </a:t>
            </a:r>
            <a:br>
              <a:rPr lang="en-GB" sz="1200" b="0" i="0" u="none" strike="noStrike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0" i="0" u="none" strike="noStrike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visits </a:t>
            </a:r>
          </a:p>
          <a:p>
            <a:pPr marL="320040" lvl="0" indent="-228600">
              <a:lnSpc>
                <a:spcPct val="114000"/>
              </a:lnSpc>
              <a:buFont typeface="+mj-lt"/>
              <a:buAutoNum type="arabicPeriod"/>
            </a:pPr>
            <a:r>
              <a:rPr lang="en-GB" sz="1200" b="0" i="0" u="none" strike="noStrike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Simple-to-use electronic data capture with automatic uploads to study database</a:t>
            </a:r>
          </a:p>
          <a:p>
            <a:pPr marL="320040" lvl="0" indent="-228600">
              <a:lnSpc>
                <a:spcPct val="114000"/>
              </a:lnSpc>
              <a:buFont typeface="+mj-lt"/>
              <a:buAutoNum type="arabicPeriod"/>
            </a:pPr>
            <a:r>
              <a:rPr lang="en-GB" sz="1200" b="0" i="0" u="none" strike="noStrike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devices that simplify data capture</a:t>
            </a:r>
          </a:p>
          <a:p>
            <a:pPr marL="320040" lvl="0" indent="-228600">
              <a:lnSpc>
                <a:spcPct val="114000"/>
              </a:lnSpc>
              <a:buFont typeface="+mj-lt"/>
              <a:buAutoNum type="arabicPeriod"/>
            </a:pPr>
            <a:r>
              <a:rPr lang="en-GB" sz="1200" b="0" i="0" u="none" strike="noStrike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Single, 24/7, multilingual helpline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marR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1" u="none" strike="noStrike" kern="1200" cap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CROs:</a:t>
            </a:r>
          </a:p>
          <a:p>
            <a:pPr marL="320040" lvl="0" indent="-228600" algn="l" defTabSz="914400" rtl="0" eaLnBrk="1" latinLnBrk="0" hangingPunct="1">
              <a:lnSpc>
                <a:spcPct val="114000"/>
              </a:lnSpc>
              <a:buFont typeface="+mj-lt"/>
              <a:buAutoNum type="arabicPeriod"/>
            </a:pPr>
            <a:r>
              <a:rPr lang="en-GB" sz="1200" b="0" i="0" u="none" strike="noStrike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vendor for all endpoints (imaging, </a:t>
            </a:r>
            <a:br>
              <a:rPr lang="en-GB" sz="1200" b="0" i="0" u="none" strike="noStrike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1200" b="0" i="0" u="none" strike="noStrike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cardiac safety, </a:t>
            </a:r>
            <a:r>
              <a:rPr lang="en-GB" sz="1200" b="0" i="0" u="none" strike="noStrike" kern="120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eCOA</a:t>
            </a:r>
            <a:r>
              <a:rPr lang="en-GB" sz="1200" b="0" i="0" u="none" strike="noStrike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respiratory)</a:t>
            </a:r>
          </a:p>
          <a:p>
            <a:pPr marL="320040" lvl="0" indent="-228600" algn="l" defTabSz="914400" rtl="0" eaLnBrk="1" latinLnBrk="0" hangingPunct="1">
              <a:lnSpc>
                <a:spcPct val="114000"/>
              </a:lnSpc>
              <a:buFont typeface="+mj-lt"/>
              <a:buAutoNum type="arabicPeriod"/>
            </a:pPr>
            <a:r>
              <a:rPr lang="en-GB" sz="1200" b="0" i="0" u="none" strike="noStrike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</a:t>
            </a:r>
            <a:r>
              <a:rPr lang="en-GB" sz="1200" b="0" i="0" u="none" strike="noStrike" kern="120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Clario</a:t>
            </a:r>
            <a:r>
              <a:rPr lang="en-GB" sz="1200" b="0" i="0" u="none" strike="noStrike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point of contact</a:t>
            </a:r>
          </a:p>
          <a:p>
            <a:pPr marL="320040" lvl="0" indent="-228600" algn="l" defTabSz="914400" rtl="0" eaLnBrk="1" latinLnBrk="0" hangingPunct="1">
              <a:lnSpc>
                <a:spcPct val="114000"/>
              </a:lnSpc>
              <a:buFont typeface="+mj-lt"/>
              <a:buAutoNum type="arabicPeriod"/>
            </a:pPr>
            <a:r>
              <a:rPr lang="en-GB" sz="1200" b="0" i="0" u="none" strike="noStrike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Centralized delivery</a:t>
            </a:r>
          </a:p>
          <a:p>
            <a:pPr marL="91440" lv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endParaRPr lang="en-GB" sz="1200" b="0" i="0" u="none" strike="noStrike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1" u="none" strike="noStrike" kern="1200" cap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Ability to keep your biotech’s oncology trial  on track</a:t>
            </a:r>
          </a:p>
          <a:p>
            <a:pPr marL="91440" lv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endParaRPr lang="en-GB" sz="1200" b="0" i="0" u="none" strike="noStrike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1200" u="none" strike="noStrike" kern="1200" cap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Meeting critical FPI and regulatory submission dates</a:t>
            </a:r>
            <a:endParaRPr lang="en-US" sz="1200" u="none" strike="noStrike" kern="1200" cap="none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630" marR="0" lvl="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1200" u="none" strike="noStrike" kern="1200" cap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Accelerated </a:t>
            </a:r>
            <a:r>
              <a:rPr lang="en-GB" sz="1200" u="none" strike="noStrike" kern="1200" cap="none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eCOA</a:t>
            </a:r>
            <a:r>
              <a:rPr lang="en-GB" sz="1200" u="none" strike="noStrike" kern="1200" cap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setup timelines</a:t>
            </a:r>
          </a:p>
          <a:p>
            <a:pPr marL="468630" marR="0" lvl="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1200" u="none" strike="noStrike" kern="1200" cap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Ability to scale quickly and globally if oncology recruitment becomes an issue</a:t>
            </a:r>
          </a:p>
          <a:p>
            <a:pPr marL="285750" marR="0" lvl="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1200" u="none" strike="noStrike" kern="1200" cap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Real-time data to understand if their drug is working, to make decisions about stopping trial sooner </a:t>
            </a:r>
            <a:br>
              <a:rPr lang="en-GB" sz="1200" u="none" strike="noStrike" kern="1200" cap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1200" u="none" strike="noStrike" kern="1200" cap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advance to or prepare for next phase </a:t>
            </a:r>
            <a:endParaRPr lang="en-GB" sz="1200" u="none" strike="noStrike" kern="1200" cap="none" noProof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1200" u="none" strike="noStrike" kern="1200" cap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savings due to one vendor across all endpoints</a:t>
            </a:r>
            <a:endParaRPr lang="en-GB" sz="1200" u="none" strike="noStrike" kern="1200" cap="none" noProof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20040" lvl="0" indent="-228600" algn="l" defTabSz="914400" rtl="0" eaLnBrk="1" latinLnBrk="0" hangingPunct="1">
              <a:lnSpc>
                <a:spcPct val="114000"/>
              </a:lnSpc>
              <a:buFont typeface="+mj-lt"/>
              <a:buAutoNum type="arabicPeriod"/>
            </a:pPr>
            <a:endParaRPr lang="en-US" sz="1200" b="0" i="0" u="none" strike="noStrike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u="none" strike="noStrike" kern="1200" cap="none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48A7B-D602-489B-ACE1-FA85EE93BF6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73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A06FB1-C534-425A-A70B-1108CA3FC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637" y="871134"/>
            <a:ext cx="8576363" cy="5138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00" y="1717200"/>
            <a:ext cx="5391152" cy="23868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01" y="725406"/>
            <a:ext cx="2843501" cy="337680"/>
          </a:xfrm>
        </p:spPr>
        <p:txBody>
          <a:bodyPr/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CDB7C9-84CD-498A-879A-3D7420B34B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9" y="5778000"/>
            <a:ext cx="1719075" cy="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240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AA15EA9-6D35-3D4B-A48A-FFBBCDBFA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10266712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01853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C59CD-770D-4CC3-B99C-08AB43F0B055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2023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A00265-D8B5-4EE6-8595-0D1844D7C5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D334E3-203F-2443-B757-68AC8088D8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548796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01" y="1714501"/>
            <a:ext cx="8604000" cy="4281488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E2FB7B-F35C-40F9-BDA9-D1F4BEF98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236" y="856700"/>
            <a:ext cx="3431764" cy="5144599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7A75677-CA4B-114B-9587-D7F4CBA30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8604000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4446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535" y="1714501"/>
            <a:ext cx="8604000" cy="4281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7A0F8-92F7-4429-B98C-E793203DD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650" y="0"/>
            <a:ext cx="34162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44D786-F740-47C1-8A2A-2B49FDE090A7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2023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43A2CF-1BFA-4C69-8CD6-E3EE85A20B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E762699-0925-2446-B507-86AD0F1A16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61802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100" y="1714500"/>
            <a:ext cx="4842000" cy="4281488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813" y="1714500"/>
            <a:ext cx="48420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3456C83-3F60-AA45-B254-9647663490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11525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8644" y="1714500"/>
            <a:ext cx="4842000" cy="4275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813" y="1714500"/>
            <a:ext cx="4842000" cy="4275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3B883-F8A2-4631-B339-28451E2C761C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2023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16636-66F2-4F6B-8202-7E03C0B8D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556BE14-8E8F-7A45-BFAE-7C4967C6AD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58322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4100" y="1714500"/>
            <a:ext cx="3426513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0163" y="1714500"/>
            <a:ext cx="5976649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D76AFBA-8132-1F40-8C60-1E202E6FD4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634322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symmetrical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7885" y="1714500"/>
            <a:ext cx="3207600" cy="4275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8768" y="1714500"/>
            <a:ext cx="5988046" cy="4275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3B883-F8A2-4631-B339-28451E2C761C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2023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EAEB1B-7EEF-4E34-9F97-BD6D6EE45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239EC39-8926-3D4E-BF5E-3C9E6B4B2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115087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885" y="1714500"/>
            <a:ext cx="32112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6580E6-6BAF-4F96-9D65-2A41ACA3274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04568" y="1714500"/>
            <a:ext cx="32112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FD5C1E-71CB-4E20-8FFD-77F42C09143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10619" y="1714500"/>
            <a:ext cx="32112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57E1605-167A-2E48-9486-A5AE6E06BC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37555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088" y="1714500"/>
            <a:ext cx="23544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BD538F-A2DE-4D9B-95B0-984FCB3D69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03530" y="1714500"/>
            <a:ext cx="23544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D53964-0C11-4C86-BF92-776FDDEE0E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37972" y="1714500"/>
            <a:ext cx="23544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2192F8-2166-4008-9566-F3CB4FEA5D9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972413" y="1714500"/>
            <a:ext cx="23544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3293C42-A502-EE4E-942E-FA77DFDA07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22048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C98530-7573-4E58-93DC-5C370BF74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937" y="0"/>
            <a:ext cx="6004063" cy="6004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00" y="1717200"/>
            <a:ext cx="5391152" cy="23868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01" y="726943"/>
            <a:ext cx="2843501" cy="337680"/>
          </a:xfrm>
        </p:spPr>
        <p:txBody>
          <a:bodyPr/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CDB7C9-84CD-498A-879A-3D7420B34B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9" y="5778000"/>
            <a:ext cx="1719075" cy="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7003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8645" y="1714500"/>
            <a:ext cx="43488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FDB3AA-EE86-4C89-9AA5-96FB5F5BC4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0" y="868363"/>
            <a:ext cx="3452798" cy="34308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77B361B-1B15-4E96-A3F0-C57D8BE9E05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656748" y="2157163"/>
            <a:ext cx="2142000" cy="2142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DCE66A2-2EA8-49FC-8B3A-B98690D1EED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86963" y="4299163"/>
            <a:ext cx="1690474" cy="169047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C0FFCAC-13C0-8747-B3B9-7668ED0432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5689" y="815590"/>
            <a:ext cx="4371150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893766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573" y="1714500"/>
            <a:ext cx="4301175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4D7469-0111-4EB2-B432-ECA8A73F88BC}"/>
              </a:ext>
            </a:extLst>
          </p:cNvPr>
          <p:cNvSpPr/>
          <p:nvPr userDrawn="1"/>
        </p:nvSpPr>
        <p:spPr>
          <a:xfrm>
            <a:off x="6203950" y="1714499"/>
            <a:ext cx="5122863" cy="136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68CCADC-BFEE-4DFB-BF35-B4154A5049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57488" y="1714500"/>
            <a:ext cx="2574925" cy="1360488"/>
          </a:xfrm>
          <a:custGeom>
            <a:avLst/>
            <a:gdLst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0 w 2574925"/>
              <a:gd name="connsiteY4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190563 w 2765488"/>
              <a:gd name="connsiteY0" fmla="*/ 0 h 1360488"/>
              <a:gd name="connsiteX1" fmla="*/ 2765488 w 2765488"/>
              <a:gd name="connsiteY1" fmla="*/ 0 h 1360488"/>
              <a:gd name="connsiteX2" fmla="*/ 2765488 w 2765488"/>
              <a:gd name="connsiteY2" fmla="*/ 1360488 h 1360488"/>
              <a:gd name="connsiteX3" fmla="*/ 190563 w 2765488"/>
              <a:gd name="connsiteY3" fmla="*/ 1360488 h 1360488"/>
              <a:gd name="connsiteX4" fmla="*/ 191143 w 2765488"/>
              <a:gd name="connsiteY4" fmla="*/ 783338 h 1360488"/>
              <a:gd name="connsiteX5" fmla="*/ 191143 w 2765488"/>
              <a:gd name="connsiteY5" fmla="*/ 577919 h 1360488"/>
              <a:gd name="connsiteX6" fmla="*/ 190563 w 2765488"/>
              <a:gd name="connsiteY6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580 w 2574925"/>
              <a:gd name="connsiteY5" fmla="*/ 577919 h 1360488"/>
              <a:gd name="connsiteX6" fmla="*/ 0 w 2574925"/>
              <a:gd name="connsiteY6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580 w 2574925"/>
              <a:gd name="connsiteY5" fmla="*/ 680629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86335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86335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925" h="1360488">
                <a:moveTo>
                  <a:pt x="0" y="0"/>
                </a:moveTo>
                <a:lnTo>
                  <a:pt x="2574925" y="0"/>
                </a:lnTo>
                <a:lnTo>
                  <a:pt x="2574925" y="1360488"/>
                </a:lnTo>
                <a:lnTo>
                  <a:pt x="0" y="1360488"/>
                </a:lnTo>
                <a:cubicBezTo>
                  <a:pt x="290" y="1071913"/>
                  <a:pt x="483" y="913766"/>
                  <a:pt x="580" y="783338"/>
                </a:cubicBezTo>
                <a:cubicBezTo>
                  <a:pt x="17791" y="762935"/>
                  <a:pt x="56836" y="730350"/>
                  <a:pt x="103289" y="679000"/>
                </a:cubicBezTo>
                <a:cubicBezTo>
                  <a:pt x="54391" y="630095"/>
                  <a:pt x="20237" y="598450"/>
                  <a:pt x="580" y="577919"/>
                </a:cubicBezTo>
                <a:cubicBezTo>
                  <a:pt x="387" y="385279"/>
                  <a:pt x="290" y="288959"/>
                  <a:pt x="0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DA998F-9D02-4F06-9278-6B231C8C4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6639" y="1872000"/>
            <a:ext cx="485978" cy="742430"/>
          </a:xfrm>
        </p:spPr>
        <p:txBody>
          <a:bodyPr/>
          <a:lstStyle>
            <a:lvl1pPr>
              <a:lnSpc>
                <a:spcPct val="80000"/>
              </a:lnSpc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9C96A2-E2B9-4AB5-8B81-E5800813F434}"/>
              </a:ext>
            </a:extLst>
          </p:cNvPr>
          <p:cNvSpPr/>
          <p:nvPr userDrawn="1"/>
        </p:nvSpPr>
        <p:spPr>
          <a:xfrm>
            <a:off x="6211439" y="2949299"/>
            <a:ext cx="2546049" cy="12568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E47095-4406-41D3-A970-172354B8A049}"/>
              </a:ext>
            </a:extLst>
          </p:cNvPr>
          <p:cNvSpPr/>
          <p:nvPr userDrawn="1"/>
        </p:nvSpPr>
        <p:spPr>
          <a:xfrm>
            <a:off x="6203950" y="3170131"/>
            <a:ext cx="5122863" cy="136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635E8FC3-0436-4C7B-A245-E55654266B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7488" y="3170131"/>
            <a:ext cx="2574925" cy="1360488"/>
          </a:xfrm>
          <a:custGeom>
            <a:avLst/>
            <a:gdLst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0 w 2574925"/>
              <a:gd name="connsiteY4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190563 w 2765488"/>
              <a:gd name="connsiteY0" fmla="*/ 0 h 1360488"/>
              <a:gd name="connsiteX1" fmla="*/ 2765488 w 2765488"/>
              <a:gd name="connsiteY1" fmla="*/ 0 h 1360488"/>
              <a:gd name="connsiteX2" fmla="*/ 2765488 w 2765488"/>
              <a:gd name="connsiteY2" fmla="*/ 1360488 h 1360488"/>
              <a:gd name="connsiteX3" fmla="*/ 190563 w 2765488"/>
              <a:gd name="connsiteY3" fmla="*/ 1360488 h 1360488"/>
              <a:gd name="connsiteX4" fmla="*/ 191143 w 2765488"/>
              <a:gd name="connsiteY4" fmla="*/ 783338 h 1360488"/>
              <a:gd name="connsiteX5" fmla="*/ 191143 w 2765488"/>
              <a:gd name="connsiteY5" fmla="*/ 577919 h 1360488"/>
              <a:gd name="connsiteX6" fmla="*/ 190563 w 2765488"/>
              <a:gd name="connsiteY6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580 w 2574925"/>
              <a:gd name="connsiteY5" fmla="*/ 577919 h 1360488"/>
              <a:gd name="connsiteX6" fmla="*/ 0 w 2574925"/>
              <a:gd name="connsiteY6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580 w 2574925"/>
              <a:gd name="connsiteY5" fmla="*/ 680629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86335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86335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925" h="1360488">
                <a:moveTo>
                  <a:pt x="0" y="0"/>
                </a:moveTo>
                <a:lnTo>
                  <a:pt x="2574925" y="0"/>
                </a:lnTo>
                <a:lnTo>
                  <a:pt x="2574925" y="1360488"/>
                </a:lnTo>
                <a:lnTo>
                  <a:pt x="0" y="1360488"/>
                </a:lnTo>
                <a:cubicBezTo>
                  <a:pt x="290" y="1071913"/>
                  <a:pt x="483" y="913766"/>
                  <a:pt x="580" y="783338"/>
                </a:cubicBezTo>
                <a:cubicBezTo>
                  <a:pt x="17791" y="762935"/>
                  <a:pt x="56836" y="730350"/>
                  <a:pt x="103289" y="679000"/>
                </a:cubicBezTo>
                <a:cubicBezTo>
                  <a:pt x="54391" y="630095"/>
                  <a:pt x="20237" y="598450"/>
                  <a:pt x="580" y="577919"/>
                </a:cubicBezTo>
                <a:cubicBezTo>
                  <a:pt x="387" y="385279"/>
                  <a:pt x="290" y="288959"/>
                  <a:pt x="0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0D945C1D-07DF-4BC5-A6B1-24CC773D9D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1039" y="3327632"/>
            <a:ext cx="485978" cy="742430"/>
          </a:xfrm>
        </p:spPr>
        <p:txBody>
          <a:bodyPr/>
          <a:lstStyle>
            <a:lvl1pPr>
              <a:lnSpc>
                <a:spcPct val="80000"/>
              </a:lnSpc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</a:t>
            </a:r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B1BDFB-FAFE-43FF-979D-3FA8F0B2A4B8}"/>
              </a:ext>
            </a:extLst>
          </p:cNvPr>
          <p:cNvSpPr/>
          <p:nvPr userDrawn="1"/>
        </p:nvSpPr>
        <p:spPr>
          <a:xfrm>
            <a:off x="6211439" y="4406158"/>
            <a:ext cx="2546049" cy="12568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5FD07F-4C9F-453A-9143-B23C7112026B}"/>
              </a:ext>
            </a:extLst>
          </p:cNvPr>
          <p:cNvSpPr/>
          <p:nvPr userDrawn="1"/>
        </p:nvSpPr>
        <p:spPr>
          <a:xfrm>
            <a:off x="6203950" y="4635499"/>
            <a:ext cx="5123089" cy="1360800"/>
          </a:xfrm>
          <a:prstGeom prst="rect">
            <a:avLst/>
          </a:prstGeom>
          <a:solidFill>
            <a:srgbClr val="7D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C144908A-61D3-46A0-B01B-30730940E88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57488" y="4635500"/>
            <a:ext cx="2574925" cy="1360488"/>
          </a:xfrm>
          <a:custGeom>
            <a:avLst/>
            <a:gdLst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0 w 2574925"/>
              <a:gd name="connsiteY4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577919 h 1360488"/>
              <a:gd name="connsiteX5" fmla="*/ 0 w 2574925"/>
              <a:gd name="connsiteY5" fmla="*/ 0 h 1360488"/>
              <a:gd name="connsiteX0" fmla="*/ 190563 w 2765488"/>
              <a:gd name="connsiteY0" fmla="*/ 0 h 1360488"/>
              <a:gd name="connsiteX1" fmla="*/ 2765488 w 2765488"/>
              <a:gd name="connsiteY1" fmla="*/ 0 h 1360488"/>
              <a:gd name="connsiteX2" fmla="*/ 2765488 w 2765488"/>
              <a:gd name="connsiteY2" fmla="*/ 1360488 h 1360488"/>
              <a:gd name="connsiteX3" fmla="*/ 190563 w 2765488"/>
              <a:gd name="connsiteY3" fmla="*/ 1360488 h 1360488"/>
              <a:gd name="connsiteX4" fmla="*/ 191143 w 2765488"/>
              <a:gd name="connsiteY4" fmla="*/ 783338 h 1360488"/>
              <a:gd name="connsiteX5" fmla="*/ 191143 w 2765488"/>
              <a:gd name="connsiteY5" fmla="*/ 577919 h 1360488"/>
              <a:gd name="connsiteX6" fmla="*/ 190563 w 2765488"/>
              <a:gd name="connsiteY6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580 w 2574925"/>
              <a:gd name="connsiteY5" fmla="*/ 577919 h 1360488"/>
              <a:gd name="connsiteX6" fmla="*/ 0 w 2574925"/>
              <a:gd name="connsiteY6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580 w 2574925"/>
              <a:gd name="connsiteY5" fmla="*/ 680629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86335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86335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  <a:gd name="connsiteX0" fmla="*/ 0 w 2574925"/>
              <a:gd name="connsiteY0" fmla="*/ 0 h 1360488"/>
              <a:gd name="connsiteX1" fmla="*/ 2574925 w 2574925"/>
              <a:gd name="connsiteY1" fmla="*/ 0 h 1360488"/>
              <a:gd name="connsiteX2" fmla="*/ 2574925 w 2574925"/>
              <a:gd name="connsiteY2" fmla="*/ 1360488 h 1360488"/>
              <a:gd name="connsiteX3" fmla="*/ 0 w 2574925"/>
              <a:gd name="connsiteY3" fmla="*/ 1360488 h 1360488"/>
              <a:gd name="connsiteX4" fmla="*/ 580 w 2574925"/>
              <a:gd name="connsiteY4" fmla="*/ 783338 h 1360488"/>
              <a:gd name="connsiteX5" fmla="*/ 103289 w 2574925"/>
              <a:gd name="connsiteY5" fmla="*/ 679000 h 1360488"/>
              <a:gd name="connsiteX6" fmla="*/ 580 w 2574925"/>
              <a:gd name="connsiteY6" fmla="*/ 577919 h 1360488"/>
              <a:gd name="connsiteX7" fmla="*/ 0 w 2574925"/>
              <a:gd name="connsiteY7" fmla="*/ 0 h 13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925" h="1360488">
                <a:moveTo>
                  <a:pt x="0" y="0"/>
                </a:moveTo>
                <a:lnTo>
                  <a:pt x="2574925" y="0"/>
                </a:lnTo>
                <a:lnTo>
                  <a:pt x="2574925" y="1360488"/>
                </a:lnTo>
                <a:lnTo>
                  <a:pt x="0" y="1360488"/>
                </a:lnTo>
                <a:cubicBezTo>
                  <a:pt x="290" y="1071913"/>
                  <a:pt x="483" y="913766"/>
                  <a:pt x="580" y="783338"/>
                </a:cubicBezTo>
                <a:cubicBezTo>
                  <a:pt x="17791" y="762935"/>
                  <a:pt x="56836" y="730350"/>
                  <a:pt x="103289" y="679000"/>
                </a:cubicBezTo>
                <a:cubicBezTo>
                  <a:pt x="54391" y="630095"/>
                  <a:pt x="20237" y="598450"/>
                  <a:pt x="580" y="577919"/>
                </a:cubicBezTo>
                <a:cubicBezTo>
                  <a:pt x="387" y="385279"/>
                  <a:pt x="290" y="288959"/>
                  <a:pt x="0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1E9D3660-06A7-4C8E-B079-F8670A4072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5439" y="4793000"/>
            <a:ext cx="485978" cy="742430"/>
          </a:xfrm>
        </p:spPr>
        <p:txBody>
          <a:bodyPr/>
          <a:lstStyle>
            <a:lvl1pPr>
              <a:lnSpc>
                <a:spcPct val="80000"/>
              </a:lnSpc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</a:t>
            </a:r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72C3335-5C42-4C3E-8549-17610E39680E}"/>
              </a:ext>
            </a:extLst>
          </p:cNvPr>
          <p:cNvSpPr/>
          <p:nvPr userDrawn="1"/>
        </p:nvSpPr>
        <p:spPr>
          <a:xfrm>
            <a:off x="6211439" y="5870299"/>
            <a:ext cx="2546049" cy="12568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7D285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0B58DCF-BC84-544B-9D73-39E0A4FDC7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55688" y="815590"/>
            <a:ext cx="102711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89AE70-490E-814A-AAB5-002394A1949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7106" y="1863743"/>
            <a:ext cx="1619966" cy="898525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 b="0" i="0">
                <a:latin typeface="Callop" pitchFamily="2" charset="77"/>
                <a:cs typeface="Callop" pitchFamily="2" charset="77"/>
              </a:defRPr>
            </a:lvl2pPr>
            <a:lvl3pPr>
              <a:defRPr sz="1500" b="0" i="0">
                <a:latin typeface="Callop" pitchFamily="2" charset="77"/>
                <a:cs typeface="Callop" pitchFamily="2" charset="77"/>
              </a:defRPr>
            </a:lvl3pPr>
            <a:lvl4pPr>
              <a:defRPr sz="1500" b="0" i="0">
                <a:latin typeface="Callop" pitchFamily="2" charset="77"/>
                <a:cs typeface="Callop" pitchFamily="2" charset="77"/>
              </a:defRPr>
            </a:lvl4pPr>
            <a:lvl5pPr>
              <a:defRPr sz="15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2FDB71F-4870-A64E-A8A3-B23BEE8A1A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57106" y="3311159"/>
            <a:ext cx="1619966" cy="898525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 b="0" i="0">
                <a:latin typeface="Callop" pitchFamily="2" charset="77"/>
                <a:cs typeface="Callop" pitchFamily="2" charset="77"/>
              </a:defRPr>
            </a:lvl2pPr>
            <a:lvl3pPr>
              <a:defRPr sz="1500" b="0" i="0">
                <a:latin typeface="Callop" pitchFamily="2" charset="77"/>
                <a:cs typeface="Callop" pitchFamily="2" charset="77"/>
              </a:defRPr>
            </a:lvl3pPr>
            <a:lvl4pPr>
              <a:defRPr sz="1500" b="0" i="0">
                <a:latin typeface="Callop" pitchFamily="2" charset="77"/>
                <a:cs typeface="Callop" pitchFamily="2" charset="77"/>
              </a:defRPr>
            </a:lvl4pPr>
            <a:lvl5pPr>
              <a:defRPr sz="15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E536E2-2634-274B-8E94-5C2B28D285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57106" y="4793000"/>
            <a:ext cx="1619966" cy="898525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 b="0" i="0">
                <a:latin typeface="Callop" pitchFamily="2" charset="77"/>
                <a:cs typeface="Callop" pitchFamily="2" charset="77"/>
              </a:defRPr>
            </a:lvl2pPr>
            <a:lvl3pPr>
              <a:defRPr sz="1500" b="0" i="0">
                <a:latin typeface="Callop" pitchFamily="2" charset="77"/>
                <a:cs typeface="Callop" pitchFamily="2" charset="77"/>
              </a:defRPr>
            </a:lvl3pPr>
            <a:lvl4pPr>
              <a:defRPr sz="1500" b="0" i="0">
                <a:latin typeface="Callop" pitchFamily="2" charset="77"/>
                <a:cs typeface="Callop" pitchFamily="2" charset="77"/>
              </a:defRPr>
            </a:lvl4pPr>
            <a:lvl5pPr>
              <a:defRPr sz="15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0631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, Pictur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5733C-BDEC-48C4-B9FC-58FC80F6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424DE7-A4CB-49F5-AEC6-D0A0EC9E0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1714500"/>
            <a:ext cx="3507134" cy="20988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C45D64-FEFE-4E0A-9CA1-95BE656AD8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2821" y="1714501"/>
            <a:ext cx="6763991" cy="20988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773237-B499-4B45-948E-3027E18224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7009" y="4150800"/>
            <a:ext cx="3186000" cy="18451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defRPr b="0" i="0" cap="none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A660F0A-63C9-427D-9983-2B030B06C6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03911" y="4150800"/>
            <a:ext cx="3186000" cy="18451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defRPr b="0" i="0" cap="none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F0CDDE0-BD8F-4DF2-8CD6-07AB7F3A19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0813" y="4150800"/>
            <a:ext cx="3186000" cy="18451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defRPr b="0" i="0" cap="none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D2691DF-8449-A449-925B-81DD3992B5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5688" y="815590"/>
            <a:ext cx="10271124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59574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CC79A-DF86-46D1-88FB-752D2A7D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DD2203A-210A-4035-8546-3172BC1236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9757" y="1714500"/>
            <a:ext cx="24768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29C9FC-CBCD-467E-8D6D-273B70B5B5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9757" y="3197700"/>
            <a:ext cx="2476800" cy="22392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B27F88E-7979-4486-992B-80285DAA1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56509" y="1714500"/>
            <a:ext cx="24768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FE52F6B-597A-4390-9074-923DB50679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56509" y="3197700"/>
            <a:ext cx="2476800" cy="2239200"/>
          </a:xfrm>
          <a:solidFill>
            <a:schemeClr val="accent4"/>
          </a:solidFill>
        </p:spPr>
        <p:txBody>
          <a:bodyPr lIns="180000" tIns="180000" rIns="180000" bIns="180000"/>
          <a:lstStyle>
            <a:lvl1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A1AD2CD-A8FC-4714-9699-46D8CB0775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3261" y="1714500"/>
            <a:ext cx="24768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FD04DF4-C4B5-41A2-8548-5A4FF85544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53261" y="3197700"/>
            <a:ext cx="2476800" cy="2239200"/>
          </a:xfrm>
          <a:solidFill>
            <a:srgbClr val="7D2855"/>
          </a:solidFill>
        </p:spPr>
        <p:txBody>
          <a:bodyPr lIns="180000" tIns="180000" rIns="180000" bIns="180000"/>
          <a:lstStyle>
            <a:lvl1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97F4A111-0F52-4D59-BDB6-8E1FC856BD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50013" y="1714500"/>
            <a:ext cx="24768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1F90F7A-9B36-4FB9-BE2C-C433FA8C9A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50013" y="3197700"/>
            <a:ext cx="2476800" cy="2239200"/>
          </a:xfrm>
          <a:solidFill>
            <a:srgbClr val="B92855"/>
          </a:solidFill>
        </p:spPr>
        <p:txBody>
          <a:bodyPr lIns="180000" tIns="180000" rIns="180000" bIns="180000"/>
          <a:lstStyle>
            <a:lvl1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rgbClr val="FFFFF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04B7F1C-7EA5-4963-BE22-04E52E4B3A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59757" y="5565600"/>
            <a:ext cx="10267056" cy="430388"/>
          </a:xfr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</p:spPr>
        <p:txBody>
          <a:bodyPr lIns="0" tIns="0" rIns="0" bIns="0" anchor="ctr"/>
          <a:lstStyle>
            <a:lvl1pPr algn="ctr">
              <a:defRPr sz="2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FFDCBC8-F41D-ED43-9481-64BD8B9F59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55688" y="815590"/>
            <a:ext cx="10267056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5003033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and Ca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56247D-261F-474B-8A6F-FEF9C754AAA3}"/>
              </a:ext>
            </a:extLst>
          </p:cNvPr>
          <p:cNvSpPr/>
          <p:nvPr userDrawn="1"/>
        </p:nvSpPr>
        <p:spPr>
          <a:xfrm>
            <a:off x="1058051" y="3197700"/>
            <a:ext cx="2476800" cy="223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32A78F-ACF8-4D50-8486-854CC5F70955}"/>
              </a:ext>
            </a:extLst>
          </p:cNvPr>
          <p:cNvSpPr/>
          <p:nvPr userDrawn="1"/>
        </p:nvSpPr>
        <p:spPr>
          <a:xfrm>
            <a:off x="3661926" y="3197700"/>
            <a:ext cx="2476800" cy="223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EDFED8-EC60-4599-8A68-92405D24121D}"/>
              </a:ext>
            </a:extLst>
          </p:cNvPr>
          <p:cNvSpPr/>
          <p:nvPr userDrawn="1"/>
        </p:nvSpPr>
        <p:spPr>
          <a:xfrm>
            <a:off x="6255969" y="3197700"/>
            <a:ext cx="2476800" cy="223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3F6304-90B1-4D4A-B0F4-7771263A2F9C}"/>
              </a:ext>
            </a:extLst>
          </p:cNvPr>
          <p:cNvSpPr/>
          <p:nvPr userDrawn="1"/>
        </p:nvSpPr>
        <p:spPr>
          <a:xfrm>
            <a:off x="8850011" y="3197700"/>
            <a:ext cx="2476800" cy="223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CC79A-DF86-46D1-88FB-752D2A7D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DD2203A-210A-4035-8546-3172BC1236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8051" y="1714500"/>
            <a:ext cx="24768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29C9FC-CBCD-467E-8D6D-273B70B5B5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8053" y="3197700"/>
            <a:ext cx="2476800" cy="1867522"/>
          </a:xfrm>
          <a:noFill/>
        </p:spPr>
        <p:txBody>
          <a:bodyPr lIns="180000" tIns="180000" rIns="180000" bIns="180000"/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B27F88E-7979-4486-992B-80285DAA1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1926" y="1714500"/>
            <a:ext cx="24768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FE52F6B-597A-4390-9074-923DB50679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61928" y="3197700"/>
            <a:ext cx="2476800" cy="1867522"/>
          </a:xfrm>
          <a:noFill/>
        </p:spPr>
        <p:txBody>
          <a:bodyPr lIns="180000" tIns="180000" rIns="180000" bIns="180000"/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A1AD2CD-A8FC-4714-9699-46D8CB0775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5969" y="1714500"/>
            <a:ext cx="24768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FD04DF4-C4B5-41A2-8548-5A4FF85544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55971" y="3197700"/>
            <a:ext cx="2476800" cy="1867522"/>
          </a:xfrm>
          <a:noFill/>
        </p:spPr>
        <p:txBody>
          <a:bodyPr lIns="180000" tIns="180000" rIns="180000" bIns="180000"/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97F4A111-0F52-4D59-BDB6-8E1FC856BD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50013" y="1714500"/>
            <a:ext cx="24768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1F90F7A-9B36-4FB9-BE2C-C433FA8C9A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50013" y="3197700"/>
            <a:ext cx="2476800" cy="1867522"/>
          </a:xfrm>
          <a:noFill/>
        </p:spPr>
        <p:txBody>
          <a:bodyPr lIns="180000" tIns="180000" rIns="180000" bIns="180000"/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04B7F1C-7EA5-4963-BE22-04E52E4B3A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7883" y="5565600"/>
            <a:ext cx="10258922" cy="430388"/>
          </a:xfr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</p:spPr>
        <p:txBody>
          <a:bodyPr lIns="0" tIns="0" rIns="0" bIns="0" anchor="ctr"/>
          <a:lstStyle>
            <a:lvl1pPr algn="ctr">
              <a:defRPr sz="2000"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1D92C-EF16-468A-B89D-4ABD8F6BB4FC}"/>
              </a:ext>
            </a:extLst>
          </p:cNvPr>
          <p:cNvSpPr/>
          <p:nvPr userDrawn="1"/>
        </p:nvSpPr>
        <p:spPr>
          <a:xfrm>
            <a:off x="1058051" y="5310900"/>
            <a:ext cx="2476800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475CD-FB4A-4260-8587-2D598E936C4A}"/>
              </a:ext>
            </a:extLst>
          </p:cNvPr>
          <p:cNvSpPr/>
          <p:nvPr userDrawn="1"/>
        </p:nvSpPr>
        <p:spPr>
          <a:xfrm>
            <a:off x="3661924" y="5310226"/>
            <a:ext cx="2476800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460D2D-AAAF-48FA-BB93-C26DF864ECCE}"/>
              </a:ext>
            </a:extLst>
          </p:cNvPr>
          <p:cNvSpPr/>
          <p:nvPr userDrawn="1"/>
        </p:nvSpPr>
        <p:spPr>
          <a:xfrm>
            <a:off x="6255965" y="5309552"/>
            <a:ext cx="2476800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D95BF1-AA15-4BBE-95F5-0734609B4886}"/>
              </a:ext>
            </a:extLst>
          </p:cNvPr>
          <p:cNvSpPr/>
          <p:nvPr userDrawn="1"/>
        </p:nvSpPr>
        <p:spPr>
          <a:xfrm>
            <a:off x="8850005" y="5308878"/>
            <a:ext cx="2476800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1D504DB4-53DE-D641-8CB7-049A876468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55688" y="815590"/>
            <a:ext cx="102711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4461735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0A691-68BE-4A30-AA80-3853BD1F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0C1BFE-ADC8-421C-BEE7-592CFEBCD9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099" y="1714500"/>
            <a:ext cx="33480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5BBAA-ED0F-4713-93BA-0BAF5D35CD4F}"/>
              </a:ext>
            </a:extLst>
          </p:cNvPr>
          <p:cNvSpPr/>
          <p:nvPr userDrawn="1"/>
        </p:nvSpPr>
        <p:spPr>
          <a:xfrm>
            <a:off x="1060099" y="3197700"/>
            <a:ext cx="3347999" cy="2798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1B9F3A-4495-419F-90E7-DB161FD3F8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0099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Aft>
                <a:spcPts val="567"/>
              </a:spcAft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ADFB6-94C9-4708-8B78-BE950329863E}"/>
              </a:ext>
            </a:extLst>
          </p:cNvPr>
          <p:cNvSpPr/>
          <p:nvPr userDrawn="1"/>
        </p:nvSpPr>
        <p:spPr>
          <a:xfrm>
            <a:off x="1060099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ED97446-46A7-441B-9DC5-97D2E4AB98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19458" y="1714500"/>
            <a:ext cx="33480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51BFB-521F-472B-B53D-4D7F97897063}"/>
              </a:ext>
            </a:extLst>
          </p:cNvPr>
          <p:cNvSpPr/>
          <p:nvPr userDrawn="1"/>
        </p:nvSpPr>
        <p:spPr>
          <a:xfrm>
            <a:off x="4523348" y="3197700"/>
            <a:ext cx="3347999" cy="279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E3D28B-0E71-4575-BB86-ABCB4A668972}"/>
              </a:ext>
            </a:extLst>
          </p:cNvPr>
          <p:cNvSpPr/>
          <p:nvPr userDrawn="1"/>
        </p:nvSpPr>
        <p:spPr>
          <a:xfrm>
            <a:off x="4523348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2B394DF-FD91-4676-8366-DDA3988810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8817" y="1714500"/>
            <a:ext cx="33480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E4A0C-6223-4943-87B5-11EDD59E74E8}"/>
              </a:ext>
            </a:extLst>
          </p:cNvPr>
          <p:cNvSpPr/>
          <p:nvPr userDrawn="1"/>
        </p:nvSpPr>
        <p:spPr>
          <a:xfrm>
            <a:off x="7978814" y="3197700"/>
            <a:ext cx="3347999" cy="2798288"/>
          </a:xfrm>
          <a:prstGeom prst="rect">
            <a:avLst/>
          </a:prstGeom>
          <a:solidFill>
            <a:srgbClr val="7D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A40D34-9481-40E5-9AEE-82194B770391}"/>
              </a:ext>
            </a:extLst>
          </p:cNvPr>
          <p:cNvSpPr/>
          <p:nvPr userDrawn="1"/>
        </p:nvSpPr>
        <p:spPr>
          <a:xfrm>
            <a:off x="7978814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7D285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7F4323E-18D3-2046-A470-2C053A47A8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688" y="815590"/>
            <a:ext cx="102711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013A68-17CD-4348-98A3-A00A4CDD75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3344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Aft>
                <a:spcPts val="567"/>
              </a:spcAft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A8ACC94-5432-0249-823B-6BB4C257B4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86585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Aft>
                <a:spcPts val="567"/>
              </a:spcAft>
              <a:defRPr sz="15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97059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Ca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0A691-68BE-4A30-AA80-3853BD1F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0C1BFE-ADC8-421C-BEE7-592CFEBCD9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5688" y="1714500"/>
            <a:ext cx="33480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5BBAA-ED0F-4713-93BA-0BAF5D35CD4F}"/>
              </a:ext>
            </a:extLst>
          </p:cNvPr>
          <p:cNvSpPr/>
          <p:nvPr userDrawn="1"/>
        </p:nvSpPr>
        <p:spPr>
          <a:xfrm>
            <a:off x="1055688" y="3197700"/>
            <a:ext cx="3347999" cy="2791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ADFB6-94C9-4708-8B78-BE950329863E}"/>
              </a:ext>
            </a:extLst>
          </p:cNvPr>
          <p:cNvSpPr/>
          <p:nvPr userDrawn="1"/>
        </p:nvSpPr>
        <p:spPr>
          <a:xfrm>
            <a:off x="1055688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ED97446-46A7-441B-9DC5-97D2E4AB98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4402" y="1714500"/>
            <a:ext cx="33480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51BFB-521F-472B-B53D-4D7F97897063}"/>
              </a:ext>
            </a:extLst>
          </p:cNvPr>
          <p:cNvSpPr/>
          <p:nvPr userDrawn="1"/>
        </p:nvSpPr>
        <p:spPr>
          <a:xfrm>
            <a:off x="4517249" y="3197700"/>
            <a:ext cx="3347999" cy="2791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E3D28B-0E71-4575-BB86-ABCB4A668972}"/>
              </a:ext>
            </a:extLst>
          </p:cNvPr>
          <p:cNvSpPr/>
          <p:nvPr userDrawn="1"/>
        </p:nvSpPr>
        <p:spPr>
          <a:xfrm>
            <a:off x="4517249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2B394DF-FD91-4676-8366-DDA3988810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8813" y="1714500"/>
            <a:ext cx="33480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E4A0C-6223-4943-87B5-11EDD59E74E8}"/>
              </a:ext>
            </a:extLst>
          </p:cNvPr>
          <p:cNvSpPr/>
          <p:nvPr userDrawn="1"/>
        </p:nvSpPr>
        <p:spPr>
          <a:xfrm>
            <a:off x="7978810" y="3197700"/>
            <a:ext cx="3347999" cy="2791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A40D34-9481-40E5-9AEE-82194B770391}"/>
              </a:ext>
            </a:extLst>
          </p:cNvPr>
          <p:cNvSpPr/>
          <p:nvPr userDrawn="1"/>
        </p:nvSpPr>
        <p:spPr>
          <a:xfrm>
            <a:off x="7978810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8CC7ED8-10FB-874F-A6F3-DB14FF69B2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688" y="815590"/>
            <a:ext cx="10271121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BF393B7-6F89-5244-8362-C242145CBB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0099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Aft>
                <a:spcPts val="567"/>
              </a:spcAft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421CF43-2ADE-5444-BECC-DD060CDC26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3344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Aft>
                <a:spcPts val="567"/>
              </a:spcAft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217DDE5-E9E3-204B-A04E-5B86BB43B3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86585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Aft>
                <a:spcPts val="567"/>
              </a:spcAft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69730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Numbere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0A691-68BE-4A30-AA80-3853BD1F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0C1BFE-ADC8-421C-BEE7-592CFEBCD9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5688" y="1714500"/>
            <a:ext cx="33480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5BBAA-ED0F-4713-93BA-0BAF5D35CD4F}"/>
              </a:ext>
            </a:extLst>
          </p:cNvPr>
          <p:cNvSpPr/>
          <p:nvPr userDrawn="1"/>
        </p:nvSpPr>
        <p:spPr>
          <a:xfrm>
            <a:off x="1055685" y="3197700"/>
            <a:ext cx="3347999" cy="2798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1B9F3A-4495-419F-90E7-DB161FD3F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5688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rgbClr val="FFFFFF"/>
                </a:solidFill>
              </a:defRPr>
            </a:lvl3pPr>
            <a:lvl4pPr marL="162000">
              <a:defRPr sz="1200">
                <a:solidFill>
                  <a:srgbClr val="FFFFFF"/>
                </a:solidFill>
              </a:defRPr>
            </a:lvl4pPr>
            <a:lvl5pPr marL="324000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ADFB6-94C9-4708-8B78-BE950329863E}"/>
              </a:ext>
            </a:extLst>
          </p:cNvPr>
          <p:cNvSpPr/>
          <p:nvPr userDrawn="1"/>
        </p:nvSpPr>
        <p:spPr>
          <a:xfrm>
            <a:off x="1055685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ED97446-46A7-441B-9DC5-97D2E4AB98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17251" y="1714500"/>
            <a:ext cx="33480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51BFB-521F-472B-B53D-4D7F97897063}"/>
              </a:ext>
            </a:extLst>
          </p:cNvPr>
          <p:cNvSpPr/>
          <p:nvPr userDrawn="1"/>
        </p:nvSpPr>
        <p:spPr>
          <a:xfrm>
            <a:off x="4517248" y="3197700"/>
            <a:ext cx="3347999" cy="279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E3D28B-0E71-4575-BB86-ABCB4A668972}"/>
              </a:ext>
            </a:extLst>
          </p:cNvPr>
          <p:cNvSpPr/>
          <p:nvPr userDrawn="1"/>
        </p:nvSpPr>
        <p:spPr>
          <a:xfrm>
            <a:off x="4517248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2B394DF-FD91-4676-8366-DDA3988810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8813" y="1714500"/>
            <a:ext cx="33480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E4A0C-6223-4943-87B5-11EDD59E74E8}"/>
              </a:ext>
            </a:extLst>
          </p:cNvPr>
          <p:cNvSpPr/>
          <p:nvPr userDrawn="1"/>
        </p:nvSpPr>
        <p:spPr>
          <a:xfrm>
            <a:off x="7978810" y="3197700"/>
            <a:ext cx="3347999" cy="2798288"/>
          </a:xfrm>
          <a:prstGeom prst="rect">
            <a:avLst/>
          </a:prstGeom>
          <a:solidFill>
            <a:srgbClr val="B9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A40D34-9481-40E5-9AEE-82194B770391}"/>
              </a:ext>
            </a:extLst>
          </p:cNvPr>
          <p:cNvSpPr/>
          <p:nvPr userDrawn="1"/>
        </p:nvSpPr>
        <p:spPr>
          <a:xfrm>
            <a:off x="7978810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B9285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D001D18-6609-417F-8ECC-FCCFB626B6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7244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rgbClr val="FFFFFF"/>
                </a:solidFill>
              </a:defRPr>
            </a:lvl3pPr>
            <a:lvl4pPr marL="162000">
              <a:defRPr sz="1200">
                <a:solidFill>
                  <a:srgbClr val="FFFFFF"/>
                </a:solidFill>
              </a:defRPr>
            </a:lvl4pPr>
            <a:lvl5pPr marL="324000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5FCCDC-91B1-4C27-AD1C-CD8CDE9945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8799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rgbClr val="FFFFFF"/>
                </a:solidFill>
              </a:defRPr>
            </a:lvl3pPr>
            <a:lvl4pPr marL="162000">
              <a:defRPr sz="1200">
                <a:solidFill>
                  <a:srgbClr val="FFFFFF"/>
                </a:solidFill>
              </a:defRPr>
            </a:lvl4pPr>
            <a:lvl5pPr marL="324000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9DDD87D-A922-F240-999E-36E58E0C271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5688" y="815590"/>
            <a:ext cx="10271107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719840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Numbered Ca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0A691-68BE-4A30-AA80-3853BD1F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0C1BFE-ADC8-421C-BEE7-592CFEBCD9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8050" y="1714500"/>
            <a:ext cx="33480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5BBAA-ED0F-4713-93BA-0BAF5D35CD4F}"/>
              </a:ext>
            </a:extLst>
          </p:cNvPr>
          <p:cNvSpPr/>
          <p:nvPr userDrawn="1"/>
        </p:nvSpPr>
        <p:spPr>
          <a:xfrm>
            <a:off x="1058050" y="3197700"/>
            <a:ext cx="3347999" cy="2798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ADFB6-94C9-4708-8B78-BE950329863E}"/>
              </a:ext>
            </a:extLst>
          </p:cNvPr>
          <p:cNvSpPr/>
          <p:nvPr userDrawn="1"/>
        </p:nvSpPr>
        <p:spPr>
          <a:xfrm>
            <a:off x="1067882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ED97446-46A7-441B-9DC5-97D2E4AB98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4648" y="1714500"/>
            <a:ext cx="33480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51BFB-521F-472B-B53D-4D7F97897063}"/>
              </a:ext>
            </a:extLst>
          </p:cNvPr>
          <p:cNvSpPr/>
          <p:nvPr userDrawn="1"/>
        </p:nvSpPr>
        <p:spPr>
          <a:xfrm>
            <a:off x="4523346" y="3197700"/>
            <a:ext cx="3347999" cy="2798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E3D28B-0E71-4575-BB86-ABCB4A668972}"/>
              </a:ext>
            </a:extLst>
          </p:cNvPr>
          <p:cNvSpPr/>
          <p:nvPr userDrawn="1"/>
        </p:nvSpPr>
        <p:spPr>
          <a:xfrm>
            <a:off x="4523346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2B394DF-FD91-4676-8366-DDA3988810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8813" y="1714500"/>
            <a:ext cx="3348000" cy="14832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E4A0C-6223-4943-87B5-11EDD59E74E8}"/>
              </a:ext>
            </a:extLst>
          </p:cNvPr>
          <p:cNvSpPr/>
          <p:nvPr userDrawn="1"/>
        </p:nvSpPr>
        <p:spPr>
          <a:xfrm>
            <a:off x="7978810" y="3197700"/>
            <a:ext cx="3347999" cy="2798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A40D34-9481-40E5-9AEE-82194B770391}"/>
              </a:ext>
            </a:extLst>
          </p:cNvPr>
          <p:cNvSpPr/>
          <p:nvPr userDrawn="1"/>
        </p:nvSpPr>
        <p:spPr>
          <a:xfrm>
            <a:off x="7978810" y="5869988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BC99A11-D5BC-4C75-8898-8CB879999A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050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chemeClr val="tx2"/>
                </a:solidFill>
              </a:defRPr>
            </a:lvl3pPr>
            <a:lvl4pPr marL="162000">
              <a:defRPr sz="1200">
                <a:solidFill>
                  <a:schemeClr val="tx2"/>
                </a:solidFill>
              </a:defRPr>
            </a:lvl4pPr>
            <a:lvl5pPr marL="324000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4E1F47B-59D2-40E1-B7FA-A301CD5F57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23342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chemeClr val="tx2"/>
                </a:solidFill>
              </a:defRPr>
            </a:lvl3pPr>
            <a:lvl4pPr marL="162000">
              <a:defRPr sz="1200">
                <a:solidFill>
                  <a:schemeClr val="tx2"/>
                </a:solidFill>
              </a:defRPr>
            </a:lvl4pPr>
            <a:lvl5pPr marL="324000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BEEA740-996D-4B88-A355-323EE3CC6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8799" y="3197700"/>
            <a:ext cx="3347996" cy="2477122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chemeClr val="tx2"/>
                </a:solidFill>
              </a:defRPr>
            </a:lvl3pPr>
            <a:lvl4pPr marL="162000">
              <a:defRPr sz="1200">
                <a:solidFill>
                  <a:schemeClr val="tx2"/>
                </a:solidFill>
              </a:defRPr>
            </a:lvl4pPr>
            <a:lvl5pPr marL="324000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9838950-F1ED-634E-9C33-605DAE8D06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5688" y="815590"/>
            <a:ext cx="10271107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6572584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Number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14916-2160-43F4-AF4B-3ABC93A9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F0BA6-7EFB-49E6-8EDF-87D05238D946}"/>
              </a:ext>
            </a:extLst>
          </p:cNvPr>
          <p:cNvSpPr/>
          <p:nvPr userDrawn="1"/>
        </p:nvSpPr>
        <p:spPr>
          <a:xfrm>
            <a:off x="1067882" y="1714500"/>
            <a:ext cx="3347999" cy="342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0BED4A5-8062-47DC-A152-FDB0F21981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7885" y="1714499"/>
            <a:ext cx="3347996" cy="3101557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rgbClr val="FFFFFF"/>
                </a:solidFill>
              </a:defRPr>
            </a:lvl3pPr>
            <a:lvl4pPr marL="162000">
              <a:defRPr sz="1200">
                <a:solidFill>
                  <a:srgbClr val="FFFFFF"/>
                </a:solidFill>
              </a:defRPr>
            </a:lvl4pPr>
            <a:lvl5pPr marL="324000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A55712-9718-4D27-9180-04ED6B5EBA0D}"/>
              </a:ext>
            </a:extLst>
          </p:cNvPr>
          <p:cNvSpPr/>
          <p:nvPr userDrawn="1"/>
        </p:nvSpPr>
        <p:spPr>
          <a:xfrm>
            <a:off x="1067882" y="5012100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2A4032-5C42-4EB0-A76A-8C8D472C181B}"/>
              </a:ext>
            </a:extLst>
          </p:cNvPr>
          <p:cNvSpPr/>
          <p:nvPr userDrawn="1"/>
        </p:nvSpPr>
        <p:spPr>
          <a:xfrm>
            <a:off x="4523348" y="1714500"/>
            <a:ext cx="3347999" cy="342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52C7CB-BA1C-4ACC-BE8E-3FF2BCFE00CB}"/>
              </a:ext>
            </a:extLst>
          </p:cNvPr>
          <p:cNvSpPr/>
          <p:nvPr userDrawn="1"/>
        </p:nvSpPr>
        <p:spPr>
          <a:xfrm>
            <a:off x="4523348" y="5012100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1C2DAC-3D67-4E7A-997D-60E012E36893}"/>
              </a:ext>
            </a:extLst>
          </p:cNvPr>
          <p:cNvSpPr/>
          <p:nvPr userDrawn="1"/>
        </p:nvSpPr>
        <p:spPr>
          <a:xfrm>
            <a:off x="7978814" y="1714500"/>
            <a:ext cx="3347999" cy="3423600"/>
          </a:xfrm>
          <a:prstGeom prst="rect">
            <a:avLst/>
          </a:prstGeom>
          <a:solidFill>
            <a:srgbClr val="B9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BD665D-345A-4FF7-A22C-19E9B533872C}"/>
              </a:ext>
            </a:extLst>
          </p:cNvPr>
          <p:cNvSpPr/>
          <p:nvPr userDrawn="1"/>
        </p:nvSpPr>
        <p:spPr>
          <a:xfrm>
            <a:off x="7978814" y="5012100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B9285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FBADC9E-E141-4B43-95EF-B5D2796F5A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23344" y="1714499"/>
            <a:ext cx="3347996" cy="3101557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rgbClr val="FFFFFF"/>
                </a:solidFill>
              </a:defRPr>
            </a:lvl3pPr>
            <a:lvl4pPr marL="162000">
              <a:defRPr sz="1200">
                <a:solidFill>
                  <a:srgbClr val="FFFFFF"/>
                </a:solidFill>
              </a:defRPr>
            </a:lvl4pPr>
            <a:lvl5pPr marL="324000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F07D0E8-FA25-405E-AC09-8091D7950C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8803" y="1714499"/>
            <a:ext cx="3347996" cy="3101557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rgbClr val="FFFFFF"/>
                </a:solidFill>
              </a:defRPr>
            </a:lvl3pPr>
            <a:lvl4pPr marL="162000">
              <a:defRPr sz="1200">
                <a:solidFill>
                  <a:srgbClr val="FFFFFF"/>
                </a:solidFill>
              </a:defRPr>
            </a:lvl4pPr>
            <a:lvl5pPr marL="324000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B89A6B-5AE0-5D40-87EA-3BCD9429AC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10271111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70556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2071FB-C745-4822-B8F0-D9887D351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401" y="283"/>
            <a:ext cx="5144599" cy="6857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00" y="1717200"/>
            <a:ext cx="5391152" cy="23868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01" y="726943"/>
            <a:ext cx="2843501" cy="337680"/>
          </a:xfrm>
        </p:spPr>
        <p:txBody>
          <a:bodyPr/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CDB7C9-84CD-498A-879A-3D7420B34B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9" y="5778000"/>
            <a:ext cx="1719075" cy="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4809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Numbere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14916-2160-43F4-AF4B-3ABC93A9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F0BA6-7EFB-49E6-8EDF-87D05238D946}"/>
              </a:ext>
            </a:extLst>
          </p:cNvPr>
          <p:cNvSpPr/>
          <p:nvPr userDrawn="1"/>
        </p:nvSpPr>
        <p:spPr>
          <a:xfrm>
            <a:off x="1067882" y="1714500"/>
            <a:ext cx="3347999" cy="342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0BED4A5-8062-47DC-A152-FDB0F21981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7885" y="1714499"/>
            <a:ext cx="3347996" cy="3101557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chemeClr val="tx2"/>
                </a:solidFill>
              </a:defRPr>
            </a:lvl3pPr>
            <a:lvl4pPr marL="162000">
              <a:defRPr sz="1200">
                <a:solidFill>
                  <a:schemeClr val="tx2"/>
                </a:solidFill>
              </a:defRPr>
            </a:lvl4pPr>
            <a:lvl5pPr marL="324000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2A4032-5C42-4EB0-A76A-8C8D472C181B}"/>
              </a:ext>
            </a:extLst>
          </p:cNvPr>
          <p:cNvSpPr/>
          <p:nvPr userDrawn="1"/>
        </p:nvSpPr>
        <p:spPr>
          <a:xfrm>
            <a:off x="4523348" y="1714500"/>
            <a:ext cx="3347999" cy="342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1C2DAC-3D67-4E7A-997D-60E012E36893}"/>
              </a:ext>
            </a:extLst>
          </p:cNvPr>
          <p:cNvSpPr/>
          <p:nvPr userDrawn="1"/>
        </p:nvSpPr>
        <p:spPr>
          <a:xfrm>
            <a:off x="7978814" y="1714500"/>
            <a:ext cx="3347999" cy="342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FBADC9E-E141-4B43-95EF-B5D2796F5A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23344" y="1714499"/>
            <a:ext cx="3347996" cy="3101557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chemeClr val="tx2"/>
                </a:solidFill>
              </a:defRPr>
            </a:lvl3pPr>
            <a:lvl4pPr marL="162000">
              <a:defRPr sz="1200">
                <a:solidFill>
                  <a:schemeClr val="tx2"/>
                </a:solidFill>
              </a:defRPr>
            </a:lvl4pPr>
            <a:lvl5pPr marL="324000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F07D0E8-FA25-405E-AC09-8091D7950C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8803" y="1714499"/>
            <a:ext cx="3347996" cy="3101557"/>
          </a:xfrm>
          <a:noFill/>
        </p:spPr>
        <p:txBody>
          <a:bodyPr lIns="180000" tIns="180000" rIns="180000" bIns="180000"/>
          <a:lstStyle>
            <a:lvl1pPr>
              <a:lnSpc>
                <a:spcPct val="80000"/>
              </a:lnSpc>
              <a:defRPr sz="4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spcAft>
                <a:spcPts val="1701"/>
              </a:spcAft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0" indent="0">
              <a:buNone/>
              <a:defRPr sz="1200">
                <a:solidFill>
                  <a:schemeClr val="tx2"/>
                </a:solidFill>
              </a:defRPr>
            </a:lvl3pPr>
            <a:lvl4pPr marL="162000">
              <a:defRPr sz="1200">
                <a:solidFill>
                  <a:schemeClr val="tx2"/>
                </a:solidFill>
              </a:defRPr>
            </a:lvl4pPr>
            <a:lvl5pPr marL="324000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A1BC39-E97F-4935-B995-CA807C022D6F}"/>
              </a:ext>
            </a:extLst>
          </p:cNvPr>
          <p:cNvSpPr/>
          <p:nvPr userDrawn="1"/>
        </p:nvSpPr>
        <p:spPr>
          <a:xfrm>
            <a:off x="1067882" y="5012100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6ED65E-3D33-407F-A615-503834C8723E}"/>
              </a:ext>
            </a:extLst>
          </p:cNvPr>
          <p:cNvSpPr/>
          <p:nvPr userDrawn="1"/>
        </p:nvSpPr>
        <p:spPr>
          <a:xfrm>
            <a:off x="4523341" y="5012100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387155-7F33-4CF6-AFF8-24101A36B065}"/>
              </a:ext>
            </a:extLst>
          </p:cNvPr>
          <p:cNvSpPr/>
          <p:nvPr userDrawn="1"/>
        </p:nvSpPr>
        <p:spPr>
          <a:xfrm>
            <a:off x="7978800" y="5012100"/>
            <a:ext cx="3347999" cy="126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A55F17-6982-154E-A39A-30BF0824A2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10271111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89328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with Content Blocks"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1126-5D15-4FB9-A7BD-6BB70304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65624-8112-47AC-8E23-EE7118076B90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© 2023 </a:t>
            </a:r>
            <a:r>
              <a:rPr lang="en-GB" sz="750" b="0" i="0" err="1">
                <a:solidFill>
                  <a:schemeClr val="tx2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054C91-A382-40FF-9612-6582212F5B3C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1067885" y="17145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C5B1B6-FE05-41E1-B6AA-5B5153B2B1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60185" y="17145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1ACFF4-57CD-4E2F-9679-FE1FCE777855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67885" y="31320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657A5A5-CCE0-4CCD-8686-943954F3CF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60185" y="31320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A08F1D-F8BA-4E14-9FF2-151FDD7C4576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1067885" y="45495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rgbClr val="B92855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F96170D-EF91-48D5-8EB3-46DA267DE1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0185" y="45495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A5AE23-BA77-4CED-8E6D-4F88917D4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37D3836-F708-DB4A-9547-0AB508ED98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688" y="815590"/>
            <a:ext cx="4489297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80495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Background with Content Bloc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1126-5D15-4FB9-A7BD-6BB70304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65624-8112-47AC-8E23-EE7118076B90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2023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054C91-A382-40FF-9612-6582212F5B3C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1067885" y="17145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C5B1B6-FE05-41E1-B6AA-5B5153B2B1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60185" y="17145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1ACFF4-57CD-4E2F-9679-FE1FCE777855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67885" y="31320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657A5A5-CCE0-4CCD-8686-943954F3CF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60185" y="31320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A08F1D-F8BA-4E14-9FF2-151FDD7C4576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1067885" y="45495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rgbClr val="B92855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F96170D-EF91-48D5-8EB3-46DA267DE1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0185" y="45495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A5AE23-BA77-4CED-8E6D-4F88917D4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37D3836-F708-DB4A-9547-0AB508ED98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688" y="815590"/>
            <a:ext cx="4489297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6949501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Background with Content Bloc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1126-5D15-4FB9-A7BD-6BB70304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65624-8112-47AC-8E23-EE7118076B90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© 2023 </a:t>
            </a:r>
            <a:r>
              <a:rPr lang="en-GB" sz="750" b="0" i="0" err="1">
                <a:solidFill>
                  <a:schemeClr val="tx2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054C91-A382-40FF-9612-6582212F5B3C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1067885" y="17145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C5B1B6-FE05-41E1-B6AA-5B5153B2B1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60185" y="17145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1ACFF4-57CD-4E2F-9679-FE1FCE777855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67885" y="31320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657A5A5-CCE0-4CCD-8686-943954F3CF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60185" y="31320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A08F1D-F8BA-4E14-9FF2-151FDD7C4576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1067885" y="4549500"/>
            <a:ext cx="1891800" cy="1292400"/>
          </a:xfrm>
          <a:custGeom>
            <a:avLst/>
            <a:gdLst>
              <a:gd name="connsiteX0" fmla="*/ 0 w 1891800"/>
              <a:gd name="connsiteY0" fmla="*/ 0 h 1292400"/>
              <a:gd name="connsiteX1" fmla="*/ 1720800 w 1891800"/>
              <a:gd name="connsiteY1" fmla="*/ 0 h 1292400"/>
              <a:gd name="connsiteX2" fmla="*/ 1720800 w 1891800"/>
              <a:gd name="connsiteY2" fmla="*/ 475200 h 1292400"/>
              <a:gd name="connsiteX3" fmla="*/ 1891800 w 1891800"/>
              <a:gd name="connsiteY3" fmla="*/ 646200 h 1292400"/>
              <a:gd name="connsiteX4" fmla="*/ 1720800 w 1891800"/>
              <a:gd name="connsiteY4" fmla="*/ 817200 h 1292400"/>
              <a:gd name="connsiteX5" fmla="*/ 1720800 w 1891800"/>
              <a:gd name="connsiteY5" fmla="*/ 1292400 h 1292400"/>
              <a:gd name="connsiteX6" fmla="*/ 0 w 1891800"/>
              <a:gd name="connsiteY6" fmla="*/ 1292400 h 12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0" h="1292400">
                <a:moveTo>
                  <a:pt x="0" y="0"/>
                </a:moveTo>
                <a:lnTo>
                  <a:pt x="1720800" y="0"/>
                </a:lnTo>
                <a:lnTo>
                  <a:pt x="1720800" y="475200"/>
                </a:lnTo>
                <a:lnTo>
                  <a:pt x="1891800" y="646200"/>
                </a:lnTo>
                <a:lnTo>
                  <a:pt x="1720800" y="817200"/>
                </a:lnTo>
                <a:lnTo>
                  <a:pt x="1720800" y="1292400"/>
                </a:lnTo>
                <a:lnTo>
                  <a:pt x="0" y="1292400"/>
                </a:lnTo>
                <a:close/>
              </a:path>
            </a:pathLst>
          </a:custGeom>
          <a:solidFill>
            <a:srgbClr val="B92855"/>
          </a:solidFill>
        </p:spPr>
        <p:txBody>
          <a:bodyPr wrap="square" lIns="144000" tIns="144000" rIns="324000" bIns="144000" anchor="ctr">
            <a:noAutofit/>
          </a:bodyPr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F96170D-EF91-48D5-8EB3-46DA267DE1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0185" y="4549500"/>
            <a:ext cx="2584800" cy="1292225"/>
          </a:xfrm>
          <a:solidFill>
            <a:schemeClr val="bg2"/>
          </a:solidFill>
        </p:spPr>
        <p:txBody>
          <a:bodyPr lIns="144000" tIns="144000" rIns="144000" bIns="144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A5AE23-BA77-4CED-8E6D-4F88917D4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37D3836-F708-DB4A-9547-0AB508ED98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688" y="815590"/>
            <a:ext cx="4489297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984299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with Text"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4784725" cy="175846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E4801C-AFF5-4104-9F88-3DDFA9AB8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431" y="3297600"/>
            <a:ext cx="2570400" cy="276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97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ckground with Text"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4784725" cy="116878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80DA1EB-5593-3045-BA44-F45CB7B83E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431" y="2256433"/>
            <a:ext cx="2570400" cy="276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29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ckground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5019569" cy="114563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E4801C-AFF5-4104-9F88-3DDFA9AB8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431" y="2256433"/>
            <a:ext cx="2570400" cy="276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4852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ckground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4784725" cy="175846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E4801C-AFF5-4104-9F88-3DDFA9AB8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431" y="3297600"/>
            <a:ext cx="2570400" cy="276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8415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Background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4784725" cy="175846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E4801C-AFF5-4104-9F88-3DDFA9AB8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431" y="3297600"/>
            <a:ext cx="2570400" cy="276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93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Background with Text"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4784725" cy="175846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54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artner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705484-20A2-7C4C-87D3-998571289A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14" y="5774941"/>
            <a:ext cx="1725166" cy="234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00" y="1717200"/>
            <a:ext cx="4772664" cy="23868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01" y="725406"/>
            <a:ext cx="2843501" cy="337680"/>
          </a:xfrm>
        </p:spPr>
        <p:txBody>
          <a:bodyPr/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58A5D-B3F4-9D40-9117-C5A6BC7536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937" y="0"/>
            <a:ext cx="6004063" cy="60040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7884ED-A780-0240-BA31-79C78211640F}"/>
              </a:ext>
            </a:extLst>
          </p:cNvPr>
          <p:cNvCxnSpPr/>
          <p:nvPr userDrawn="1"/>
        </p:nvCxnSpPr>
        <p:spPr>
          <a:xfrm>
            <a:off x="2979506" y="5553242"/>
            <a:ext cx="0" cy="67444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B512D9-12C9-E148-A52A-42A90CF2B2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4911" y="5680121"/>
            <a:ext cx="1941512" cy="420688"/>
          </a:xfrm>
        </p:spPr>
        <p:txBody>
          <a:bodyPr/>
          <a:lstStyle/>
          <a:p>
            <a:r>
              <a:rPr lang="en-US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212208249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Background with Text"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4784725" cy="175846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FF28D2-6947-A34B-B0DC-C748F0165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BF5EE1E-11FC-B849-82CD-A4F3C042CE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17542" y="5148254"/>
            <a:ext cx="1727200" cy="855663"/>
          </a:xfrm>
          <a:solidFill>
            <a:schemeClr val="accent4"/>
          </a:solidFill>
        </p:spPr>
        <p:txBody>
          <a:bodyPr lIns="146304" tIns="146304" rIns="146304" bIns="146304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9991FE4-BF12-E646-8ADC-F0E4D36ED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15204" y="5126277"/>
            <a:ext cx="1727200" cy="855663"/>
          </a:xfrm>
          <a:solidFill>
            <a:schemeClr val="tx2"/>
          </a:solidFill>
        </p:spPr>
        <p:txBody>
          <a:bodyPr lIns="146304" tIns="146304" rIns="146304" bIns="146304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FE78E5-C315-D14B-AFBE-205F413F79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675" y="3429000"/>
            <a:ext cx="1727200" cy="855663"/>
          </a:xfrm>
          <a:solidFill>
            <a:schemeClr val="accent1">
              <a:lumMod val="75000"/>
            </a:schemeClr>
          </a:solidFill>
        </p:spPr>
        <p:txBody>
          <a:bodyPr lIns="146304" tIns="146304" rIns="146304" bIns="146304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Connector: Elbow 13">
            <a:extLst>
              <a:ext uri="{FF2B5EF4-FFF2-40B4-BE49-F238E27FC236}">
                <a16:creationId xmlns:a16="http://schemas.microsoft.com/office/drawing/2014/main" id="{81352344-64A7-9942-8493-7E2A2A24FEF2}"/>
              </a:ext>
            </a:extLst>
          </p:cNvPr>
          <p:cNvCxnSpPr/>
          <p:nvPr userDrawn="1"/>
        </p:nvCxnSpPr>
        <p:spPr>
          <a:xfrm rot="5400000">
            <a:off x="-17694" y="4337999"/>
            <a:ext cx="576000" cy="468000"/>
          </a:xfrm>
          <a:prstGeom prst="bentConnector3">
            <a:avLst>
              <a:gd name="adj1" fmla="val 102557"/>
            </a:avLst>
          </a:prstGeom>
          <a:ln w="63500">
            <a:gradFill>
              <a:gsLst>
                <a:gs pos="100000">
                  <a:srgbClr val="B92855">
                    <a:alpha val="0"/>
                  </a:srgbClr>
                </a:gs>
                <a:gs pos="0">
                  <a:srgbClr val="B92855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7">
            <a:extLst>
              <a:ext uri="{FF2B5EF4-FFF2-40B4-BE49-F238E27FC236}">
                <a16:creationId xmlns:a16="http://schemas.microsoft.com/office/drawing/2014/main" id="{23F0EFF9-5465-B74D-B66A-0D3F47881D8A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447636" y="5563664"/>
            <a:ext cx="1470196" cy="912218"/>
          </a:xfrm>
          <a:prstGeom prst="bentConnector3">
            <a:avLst>
              <a:gd name="adj1" fmla="val 50000"/>
            </a:avLst>
          </a:prstGeom>
          <a:ln w="63500">
            <a:gradFill>
              <a:gsLst>
                <a:gs pos="100000">
                  <a:schemeClr val="tx2">
                    <a:alpha val="0"/>
                  </a:schemeClr>
                </a:gs>
                <a:gs pos="0">
                  <a:schemeClr val="tx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22">
            <a:extLst>
              <a:ext uri="{FF2B5EF4-FFF2-40B4-BE49-F238E27FC236}">
                <a16:creationId xmlns:a16="http://schemas.microsoft.com/office/drawing/2014/main" id="{7CF155C0-D3B8-8A42-A871-413DC15006BE}"/>
              </a:ext>
            </a:extLst>
          </p:cNvPr>
          <p:cNvCxnSpPr>
            <a:cxnSpLocks/>
          </p:cNvCxnSpPr>
          <p:nvPr userDrawn="1"/>
        </p:nvCxnSpPr>
        <p:spPr>
          <a:xfrm>
            <a:off x="7189076" y="4694277"/>
            <a:ext cx="641513" cy="564829"/>
          </a:xfrm>
          <a:prstGeom prst="bentConnector3">
            <a:avLst>
              <a:gd name="adj1" fmla="val 50000"/>
            </a:avLst>
          </a:prstGeom>
          <a:ln w="63500"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27">
            <a:extLst>
              <a:ext uri="{FF2B5EF4-FFF2-40B4-BE49-F238E27FC236}">
                <a16:creationId xmlns:a16="http://schemas.microsoft.com/office/drawing/2014/main" id="{EDAAB0D4-F39B-0B4D-8C27-889F7765E84D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8476036" y="3000219"/>
            <a:ext cx="1141506" cy="2206320"/>
          </a:xfrm>
          <a:prstGeom prst="bentConnector2">
            <a:avLst/>
          </a:prstGeom>
          <a:ln w="63500"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31">
            <a:extLst>
              <a:ext uri="{FF2B5EF4-FFF2-40B4-BE49-F238E27FC236}">
                <a16:creationId xmlns:a16="http://schemas.microsoft.com/office/drawing/2014/main" id="{733DD7A3-00CD-5541-8477-8E99EEE05E3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82597" y="4416830"/>
            <a:ext cx="738101" cy="731170"/>
          </a:xfrm>
          <a:prstGeom prst="bentConnector3">
            <a:avLst>
              <a:gd name="adj1" fmla="val 3449"/>
            </a:avLst>
          </a:prstGeom>
          <a:ln w="63500">
            <a:gradFill>
              <a:gsLst>
                <a:gs pos="100000">
                  <a:schemeClr val="accent4">
                    <a:alpha val="0"/>
                  </a:schemeClr>
                </a:gs>
                <a:gs pos="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2AC650F-9F09-0041-8AEB-E789BEDEB4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5440" y="4266445"/>
            <a:ext cx="1727200" cy="855663"/>
          </a:xfrm>
          <a:solidFill>
            <a:schemeClr val="accent1"/>
          </a:solidFill>
        </p:spPr>
        <p:txBody>
          <a:bodyPr lIns="146304" tIns="146304" rIns="146304" bIns="146304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175F45B-FE12-C14C-B944-22E961B802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17542" y="2572387"/>
            <a:ext cx="1727200" cy="855663"/>
          </a:xfrm>
          <a:solidFill>
            <a:schemeClr val="accent2"/>
          </a:solidFill>
        </p:spPr>
        <p:txBody>
          <a:bodyPr lIns="146304" tIns="146304" rIns="146304" bIns="146304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738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Background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4784725" cy="175846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0864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Background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1E2-491C-4E48-9AF6-1756E8E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31" y="868362"/>
            <a:ext cx="3897905" cy="175846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D957-E86A-44CF-B1A7-9E61843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95ED5-00E3-400E-B947-5728B0EA10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25" y="-4633"/>
            <a:ext cx="5146975" cy="6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3990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E545-BBF7-452F-B8DC-7CD4EA31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2324792"/>
            <a:ext cx="8767158" cy="220841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E44E4-A96E-4B15-BD81-940F8050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3241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Quot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E44E4-A96E-4B15-BD81-940F8050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3E7E8-68B3-4CE4-A1B2-2EBB2F52B28A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2023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E05C45-4AB7-4472-B6A5-72DBB4FCC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2324792"/>
            <a:ext cx="8767158" cy="220841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6116A9-F3F6-4EDE-99F9-2E023672B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940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1472FB8-9E4E-8D49-84B7-4EE408AE1CD5}"/>
              </a:ext>
            </a:extLst>
          </p:cNvPr>
          <p:cNvGrpSpPr/>
          <p:nvPr userDrawn="1"/>
        </p:nvGrpSpPr>
        <p:grpSpPr>
          <a:xfrm>
            <a:off x="7917308" y="283"/>
            <a:ext cx="3422893" cy="6857433"/>
            <a:chOff x="7917308" y="283"/>
            <a:chExt cx="3422893" cy="68574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C4EF3F-72F7-4B54-97CF-A570A9AD0E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828"/>
            <a:stretch/>
          </p:blipFill>
          <p:spPr>
            <a:xfrm>
              <a:off x="7917308" y="283"/>
              <a:ext cx="2563505" cy="68574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DEFB00-584F-C840-98B1-6F014F8B72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47560" y="283"/>
              <a:ext cx="892641" cy="685743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84" y="1720800"/>
            <a:ext cx="5918400" cy="2546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979C9-F911-4822-914D-AF9C3BC8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7414E-876D-4FBB-A25A-3DA86FA49A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813" y="6518226"/>
            <a:ext cx="846000" cy="1150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88182E-6E3E-4E42-9496-087CB4262FBF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© 2023 </a:t>
            </a:r>
            <a:r>
              <a:rPr lang="en-GB" sz="750" b="0" i="0" err="1">
                <a:solidFill>
                  <a:schemeClr val="tx2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1446151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85" y="2530801"/>
            <a:ext cx="4784725" cy="199132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D525F-902D-407A-A68D-CFDDF3EA6E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7883" y="1652400"/>
            <a:ext cx="1214208" cy="741665"/>
          </a:xfrm>
        </p:spPr>
        <p:txBody>
          <a:bodyPr/>
          <a:lstStyle>
            <a:lvl1pPr marL="0" indent="0">
              <a:buNone/>
              <a:defRPr sz="4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6BD443-B334-41D0-984D-85B5C9181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0"/>
            <a:ext cx="5988050" cy="68580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18951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43CC0-6A89-415A-A1F4-05DE685D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2740826-DCB1-BE4F-862B-0A8D3D447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21D0CD-DCE7-0041-8102-CB7C661668BF}"/>
              </a:ext>
            </a:extLst>
          </p:cNvPr>
          <p:cNvSpPr>
            <a:spLocks noChangeAspect="1"/>
          </p:cNvSpPr>
          <p:nvPr userDrawn="1"/>
        </p:nvSpPr>
        <p:spPr>
          <a:xfrm>
            <a:off x="1055688" y="1722797"/>
            <a:ext cx="1608374" cy="16083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C9AB95-5248-2C45-AC48-7D171D7904A2}"/>
              </a:ext>
            </a:extLst>
          </p:cNvPr>
          <p:cNvSpPr>
            <a:spLocks noChangeAspect="1"/>
          </p:cNvSpPr>
          <p:nvPr userDrawn="1"/>
        </p:nvSpPr>
        <p:spPr>
          <a:xfrm>
            <a:off x="2711687" y="1722797"/>
            <a:ext cx="1608374" cy="1608374"/>
          </a:xfrm>
          <a:prstGeom prst="rect">
            <a:avLst/>
          </a:prstGeom>
          <a:solidFill>
            <a:srgbClr val="7D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3FDB33-21F7-994A-AD39-5D00B9B6AEA1}"/>
              </a:ext>
            </a:extLst>
          </p:cNvPr>
          <p:cNvSpPr>
            <a:spLocks noChangeAspect="1"/>
          </p:cNvSpPr>
          <p:nvPr userDrawn="1"/>
        </p:nvSpPr>
        <p:spPr>
          <a:xfrm>
            <a:off x="1055688" y="3378796"/>
            <a:ext cx="1608374" cy="16083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ADB7BC-A80A-F544-868C-DCCDBFC601A3}"/>
              </a:ext>
            </a:extLst>
          </p:cNvPr>
          <p:cNvSpPr>
            <a:spLocks noChangeAspect="1"/>
          </p:cNvSpPr>
          <p:nvPr userDrawn="1"/>
        </p:nvSpPr>
        <p:spPr>
          <a:xfrm>
            <a:off x="2711687" y="3378796"/>
            <a:ext cx="1608374" cy="1608374"/>
          </a:xfrm>
          <a:prstGeom prst="rect">
            <a:avLst/>
          </a:prstGeom>
          <a:solidFill>
            <a:srgbClr val="501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AF3644-1241-9746-B6F4-015EB7C8D022}"/>
              </a:ext>
            </a:extLst>
          </p:cNvPr>
          <p:cNvSpPr>
            <a:spLocks noChangeAspect="1"/>
          </p:cNvSpPr>
          <p:nvPr userDrawn="1"/>
        </p:nvSpPr>
        <p:spPr>
          <a:xfrm>
            <a:off x="4559061" y="1722797"/>
            <a:ext cx="1608374" cy="1608374"/>
          </a:xfrm>
          <a:prstGeom prst="rect">
            <a:avLst/>
          </a:prstGeom>
          <a:solidFill>
            <a:srgbClr val="B9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D803C3-8EA0-EF43-97AF-78EFC3FDC022}"/>
              </a:ext>
            </a:extLst>
          </p:cNvPr>
          <p:cNvSpPr>
            <a:spLocks noChangeAspect="1"/>
          </p:cNvSpPr>
          <p:nvPr userDrawn="1"/>
        </p:nvSpPr>
        <p:spPr>
          <a:xfrm>
            <a:off x="6215060" y="1722797"/>
            <a:ext cx="1608374" cy="16083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8848C3-2E46-784D-8C2D-A3D161EE7D8E}"/>
              </a:ext>
            </a:extLst>
          </p:cNvPr>
          <p:cNvSpPr>
            <a:spLocks noChangeAspect="1"/>
          </p:cNvSpPr>
          <p:nvPr userDrawn="1"/>
        </p:nvSpPr>
        <p:spPr>
          <a:xfrm>
            <a:off x="4559061" y="3378796"/>
            <a:ext cx="1608374" cy="160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080DF4-6B60-B34A-92EE-4AB16766DF3E}"/>
              </a:ext>
            </a:extLst>
          </p:cNvPr>
          <p:cNvSpPr>
            <a:spLocks noChangeAspect="1"/>
          </p:cNvSpPr>
          <p:nvPr userDrawn="1"/>
        </p:nvSpPr>
        <p:spPr>
          <a:xfrm>
            <a:off x="6215060" y="3378796"/>
            <a:ext cx="1608374" cy="16083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2CD599-9FF2-D448-AE32-FE12AFB91CE2}"/>
              </a:ext>
            </a:extLst>
          </p:cNvPr>
          <p:cNvSpPr>
            <a:spLocks noChangeAspect="1"/>
          </p:cNvSpPr>
          <p:nvPr userDrawn="1"/>
        </p:nvSpPr>
        <p:spPr>
          <a:xfrm>
            <a:off x="8062440" y="1722797"/>
            <a:ext cx="1608374" cy="1608374"/>
          </a:xfrm>
          <a:prstGeom prst="rect">
            <a:avLst/>
          </a:prstGeom>
          <a:solidFill>
            <a:srgbClr val="7D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6DB4DE-8538-1C4B-A9BE-21645E75A715}"/>
              </a:ext>
            </a:extLst>
          </p:cNvPr>
          <p:cNvSpPr>
            <a:spLocks noChangeAspect="1"/>
          </p:cNvSpPr>
          <p:nvPr userDrawn="1"/>
        </p:nvSpPr>
        <p:spPr>
          <a:xfrm>
            <a:off x="9718439" y="1722797"/>
            <a:ext cx="1608374" cy="160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38BBAA-78D6-B044-9AE3-F4E6EB7E99D7}"/>
              </a:ext>
            </a:extLst>
          </p:cNvPr>
          <p:cNvSpPr>
            <a:spLocks noChangeAspect="1"/>
          </p:cNvSpPr>
          <p:nvPr userDrawn="1"/>
        </p:nvSpPr>
        <p:spPr>
          <a:xfrm>
            <a:off x="8062440" y="3378796"/>
            <a:ext cx="1608374" cy="1608374"/>
          </a:xfrm>
          <a:prstGeom prst="rect">
            <a:avLst/>
          </a:prstGeom>
          <a:solidFill>
            <a:srgbClr val="B9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50AAB0-E8C5-1046-87B8-CDCDC4AA4B03}"/>
              </a:ext>
            </a:extLst>
          </p:cNvPr>
          <p:cNvSpPr>
            <a:spLocks noChangeAspect="1"/>
          </p:cNvSpPr>
          <p:nvPr userDrawn="1"/>
        </p:nvSpPr>
        <p:spPr>
          <a:xfrm>
            <a:off x="9718439" y="3378796"/>
            <a:ext cx="1608374" cy="16083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90000"/>
              </a:lnSpc>
            </a:pPr>
            <a:endParaRPr lang="en-GB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23617-ED99-6842-9524-A47E115B3A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7950" y="1859027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3F740E2-BFF1-5448-8A03-977ED40427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3949" y="1859027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967E5CB-9F4D-1C4C-B9AC-DB6945EA99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7950" y="3534968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1AED263-0F7A-E94E-A47A-D2E707724A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43949" y="3534968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62A6783-34CD-AA4A-9F13-41484E769D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0467" y="1855674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652899E-B0C7-1344-AA5E-5DDE051EC2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6466" y="1855674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367C1C5-29F2-0A40-842F-964EF69B95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00467" y="3531615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7EF90E8-1B7C-C44D-BE84-B64C95676D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56466" y="3531615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EF7BD85-8D28-FA45-B83D-BBB8FA6E11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3846" y="1848230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16574B3-E43F-3E45-8883-E3BD10D7FF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59845" y="1848230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AE43CD6-B01D-7F4F-9253-CC8A7188C5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03846" y="3524171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3C0C201-1D2B-1B4A-8938-2654871EC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59845" y="3524171"/>
            <a:ext cx="1325562" cy="1317625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Text goes here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FF7AC-ADCA-DC44-ABBC-6AF2F664E2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5688" y="5143342"/>
            <a:ext cx="3263900" cy="852646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 Medium" pitchFamily="2" charset="77"/>
                <a:cs typeface="Callop Medium" pitchFamily="2" charset="77"/>
              </a:defRPr>
            </a:lvl2pPr>
            <a:lvl3pPr>
              <a:defRPr sz="2000" b="0" i="0">
                <a:latin typeface="Callop Medium" pitchFamily="2" charset="77"/>
                <a:cs typeface="Callop Medium" pitchFamily="2" charset="77"/>
              </a:defRPr>
            </a:lvl3pPr>
            <a:lvl4pPr>
              <a:defRPr sz="2000" b="0" i="0">
                <a:latin typeface="Callop Medium" pitchFamily="2" charset="77"/>
                <a:cs typeface="Callop Medium" pitchFamily="2" charset="77"/>
              </a:defRPr>
            </a:lvl4pPr>
            <a:lvl5pPr>
              <a:defRPr sz="2000" b="0" i="0">
                <a:latin typeface="Callop Medium" pitchFamily="2" charset="77"/>
                <a:cs typeface="Callop Medium" pitchFamily="2" charset="77"/>
              </a:defRPr>
            </a:lvl5pPr>
          </a:lstStyle>
          <a:p>
            <a:pPr lvl="0"/>
            <a:r>
              <a:rPr lang="en-GB"/>
              <a:t>Caption goes here</a:t>
            </a:r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A8DA0D1-8CF9-EB4E-A6A3-247CACB56F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9534" y="5139989"/>
            <a:ext cx="3263900" cy="852646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 Medium" pitchFamily="2" charset="77"/>
                <a:cs typeface="Callop Medium" pitchFamily="2" charset="77"/>
              </a:defRPr>
            </a:lvl2pPr>
            <a:lvl3pPr>
              <a:defRPr sz="2000" b="0" i="0">
                <a:latin typeface="Callop Medium" pitchFamily="2" charset="77"/>
                <a:cs typeface="Callop Medium" pitchFamily="2" charset="77"/>
              </a:defRPr>
            </a:lvl3pPr>
            <a:lvl4pPr>
              <a:defRPr sz="2000" b="0" i="0">
                <a:latin typeface="Callop Medium" pitchFamily="2" charset="77"/>
                <a:cs typeface="Callop Medium" pitchFamily="2" charset="77"/>
              </a:defRPr>
            </a:lvl4pPr>
            <a:lvl5pPr>
              <a:defRPr sz="2000" b="0" i="0">
                <a:latin typeface="Callop Medium" pitchFamily="2" charset="77"/>
                <a:cs typeface="Callop Medium" pitchFamily="2" charset="77"/>
              </a:defRPr>
            </a:lvl5pPr>
          </a:lstStyle>
          <a:p>
            <a:pPr lvl="0"/>
            <a:r>
              <a:rPr lang="en-GB"/>
              <a:t>Caption goes here</a:t>
            </a: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C62F63DC-3F16-E745-B893-C422327391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62440" y="5132545"/>
            <a:ext cx="3263900" cy="852646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 Medium" pitchFamily="2" charset="77"/>
                <a:cs typeface="Callop Medium" pitchFamily="2" charset="77"/>
              </a:defRPr>
            </a:lvl2pPr>
            <a:lvl3pPr>
              <a:defRPr sz="2000" b="0" i="0">
                <a:latin typeface="Callop Medium" pitchFamily="2" charset="77"/>
                <a:cs typeface="Callop Medium" pitchFamily="2" charset="77"/>
              </a:defRPr>
            </a:lvl3pPr>
            <a:lvl4pPr>
              <a:defRPr sz="2000" b="0" i="0">
                <a:latin typeface="Callop Medium" pitchFamily="2" charset="77"/>
                <a:cs typeface="Callop Medium" pitchFamily="2" charset="77"/>
              </a:defRPr>
            </a:lvl4pPr>
            <a:lvl5pPr>
              <a:defRPr sz="2000" b="0" i="0">
                <a:latin typeface="Callop Medium" pitchFamily="2" charset="77"/>
                <a:cs typeface="Callop Medium" pitchFamily="2" charset="77"/>
              </a:defRPr>
            </a:lvl5pPr>
          </a:lstStyle>
          <a:p>
            <a:pPr lvl="0"/>
            <a:r>
              <a:rPr lang="en-GB"/>
              <a:t>Caption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654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ic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43CC0-6A89-415A-A1F4-05DE685D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2740826-DCB1-BE4F-862B-0A8D3D447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Freeform: Shape 6">
            <a:extLst>
              <a:ext uri="{FF2B5EF4-FFF2-40B4-BE49-F238E27FC236}">
                <a16:creationId xmlns:a16="http://schemas.microsoft.com/office/drawing/2014/main" id="{BD941505-571D-FD43-BBFB-CEFE77AEF3EE}"/>
              </a:ext>
            </a:extLst>
          </p:cNvPr>
          <p:cNvSpPr>
            <a:spLocks noChangeAspect="1"/>
          </p:cNvSpPr>
          <p:nvPr userDrawn="1"/>
        </p:nvSpPr>
        <p:spPr>
          <a:xfrm>
            <a:off x="1060099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b="1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4E8765-A852-C743-87BE-29D485AE937E}"/>
              </a:ext>
            </a:extLst>
          </p:cNvPr>
          <p:cNvSpPr/>
          <p:nvPr userDrawn="1"/>
        </p:nvSpPr>
        <p:spPr>
          <a:xfrm>
            <a:off x="1056779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E634B917-3450-574A-805E-DF5A273ADECE}"/>
              </a:ext>
            </a:extLst>
          </p:cNvPr>
          <p:cNvSpPr>
            <a:spLocks noChangeAspect="1"/>
          </p:cNvSpPr>
          <p:nvPr userDrawn="1"/>
        </p:nvSpPr>
        <p:spPr>
          <a:xfrm>
            <a:off x="3150521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9F657-29D6-C94C-9745-530E327A1B38}"/>
              </a:ext>
            </a:extLst>
          </p:cNvPr>
          <p:cNvSpPr/>
          <p:nvPr userDrawn="1"/>
        </p:nvSpPr>
        <p:spPr>
          <a:xfrm>
            <a:off x="3147201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8E3C45EA-77F4-C24E-B2E1-BDDC40D128F7}"/>
              </a:ext>
            </a:extLst>
          </p:cNvPr>
          <p:cNvSpPr>
            <a:spLocks noChangeAspect="1"/>
          </p:cNvSpPr>
          <p:nvPr userDrawn="1"/>
        </p:nvSpPr>
        <p:spPr>
          <a:xfrm>
            <a:off x="5240941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rgbClr val="7D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65B50A-A83A-F040-9FD4-F561DD2EFF26}"/>
              </a:ext>
            </a:extLst>
          </p:cNvPr>
          <p:cNvSpPr/>
          <p:nvPr userDrawn="1"/>
        </p:nvSpPr>
        <p:spPr>
          <a:xfrm>
            <a:off x="5237621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7D285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78FAD2DE-13F8-3443-A142-F44F92A20EBB}"/>
              </a:ext>
            </a:extLst>
          </p:cNvPr>
          <p:cNvSpPr>
            <a:spLocks noChangeAspect="1"/>
          </p:cNvSpPr>
          <p:nvPr userDrawn="1"/>
        </p:nvSpPr>
        <p:spPr>
          <a:xfrm>
            <a:off x="7331363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rgbClr val="501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4B9618-820B-0941-894B-C0FA049FD506}"/>
              </a:ext>
            </a:extLst>
          </p:cNvPr>
          <p:cNvSpPr/>
          <p:nvPr userDrawn="1"/>
        </p:nvSpPr>
        <p:spPr>
          <a:xfrm>
            <a:off x="7328043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50143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D5C0818B-8517-3C40-9922-AD997F4223AB}"/>
              </a:ext>
            </a:extLst>
          </p:cNvPr>
          <p:cNvSpPr>
            <a:spLocks noChangeAspect="1"/>
          </p:cNvSpPr>
          <p:nvPr userDrawn="1"/>
        </p:nvSpPr>
        <p:spPr>
          <a:xfrm>
            <a:off x="9418464" y="1714500"/>
            <a:ext cx="1908349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  <a:gd name="connsiteX0" fmla="*/ 0 w 1954800"/>
              <a:gd name="connsiteY0" fmla="*/ 0 h 1954800"/>
              <a:gd name="connsiteX1" fmla="*/ 1954800 w 1954800"/>
              <a:gd name="connsiteY1" fmla="*/ 0 h 1954800"/>
              <a:gd name="connsiteX2" fmla="*/ 1954800 w 1954800"/>
              <a:gd name="connsiteY2" fmla="*/ 844200 h 1954800"/>
              <a:gd name="connsiteX3" fmla="*/ 1954800 w 1954800"/>
              <a:gd name="connsiteY3" fmla="*/ 1110600 h 1954800"/>
              <a:gd name="connsiteX4" fmla="*/ 1954800 w 1954800"/>
              <a:gd name="connsiteY4" fmla="*/ 1954800 h 1954800"/>
              <a:gd name="connsiteX5" fmla="*/ 0 w 1954800"/>
              <a:gd name="connsiteY5" fmla="*/ 1954800 h 1954800"/>
              <a:gd name="connsiteX6" fmla="*/ 0 w 1954800"/>
              <a:gd name="connsiteY6" fmla="*/ 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8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280C65-0F82-344B-A720-5560CCDA32F8}"/>
              </a:ext>
            </a:extLst>
          </p:cNvPr>
          <p:cNvSpPr/>
          <p:nvPr userDrawn="1"/>
        </p:nvSpPr>
        <p:spPr>
          <a:xfrm>
            <a:off x="9418464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1EEB4-0F7C-C841-BF99-E6FE364C48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828800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1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CE7F005E-5773-1340-893A-A4EF2EEC13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5533" y="1823682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2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A9260A3-5EFE-FD41-B7FD-8CA0810B5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0054" y="1823682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3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FB212225-1292-9F46-B1F5-9F0ACA329E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21537" y="1828800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4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92BFE538-0D9A-7B4E-96A0-39CE4DC5C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0897" y="1828800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5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F982EEE-8D2D-8C4C-8CD3-EAC8748EBB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5687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404977C7-D9FA-E84D-B3DE-C05485B3E9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46405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C50F67D5-5F15-8648-B222-C9A6BBE2F6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7123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823172-6DB1-C84C-A5DF-59D598C0AB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27841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935C34E-C2C7-DD4B-B876-C9999E901B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8558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071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, ic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6">
            <a:extLst>
              <a:ext uri="{FF2B5EF4-FFF2-40B4-BE49-F238E27FC236}">
                <a16:creationId xmlns:a16="http://schemas.microsoft.com/office/drawing/2014/main" id="{722C5B54-2FBB-174C-9A2E-96C5E5963DE5}"/>
              </a:ext>
            </a:extLst>
          </p:cNvPr>
          <p:cNvSpPr>
            <a:spLocks noChangeAspect="1"/>
          </p:cNvSpPr>
          <p:nvPr userDrawn="1"/>
        </p:nvSpPr>
        <p:spPr>
          <a:xfrm>
            <a:off x="1060099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b="1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: Shape 8">
            <a:extLst>
              <a:ext uri="{FF2B5EF4-FFF2-40B4-BE49-F238E27FC236}">
                <a16:creationId xmlns:a16="http://schemas.microsoft.com/office/drawing/2014/main" id="{17FC10A6-729B-264B-83AF-E647E0A08F81}"/>
              </a:ext>
            </a:extLst>
          </p:cNvPr>
          <p:cNvSpPr>
            <a:spLocks noChangeAspect="1"/>
          </p:cNvSpPr>
          <p:nvPr userDrawn="1"/>
        </p:nvSpPr>
        <p:spPr>
          <a:xfrm>
            <a:off x="3150521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8" name="Freeform: Shape 10">
            <a:extLst>
              <a:ext uri="{FF2B5EF4-FFF2-40B4-BE49-F238E27FC236}">
                <a16:creationId xmlns:a16="http://schemas.microsoft.com/office/drawing/2014/main" id="{4AFFEFD4-A5F2-794F-8158-8AE4088B7B1B}"/>
              </a:ext>
            </a:extLst>
          </p:cNvPr>
          <p:cNvSpPr>
            <a:spLocks noChangeAspect="1"/>
          </p:cNvSpPr>
          <p:nvPr userDrawn="1"/>
        </p:nvSpPr>
        <p:spPr>
          <a:xfrm>
            <a:off x="5240941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C8291027-6F7B-A145-BBB3-030A5D577F70}"/>
              </a:ext>
            </a:extLst>
          </p:cNvPr>
          <p:cNvSpPr>
            <a:spLocks noChangeAspect="1"/>
          </p:cNvSpPr>
          <p:nvPr userDrawn="1"/>
        </p:nvSpPr>
        <p:spPr>
          <a:xfrm>
            <a:off x="7331363" y="1714500"/>
            <a:ext cx="2038384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0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2088000" y="9774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" name="Freeform: Shape 14">
            <a:extLst>
              <a:ext uri="{FF2B5EF4-FFF2-40B4-BE49-F238E27FC236}">
                <a16:creationId xmlns:a16="http://schemas.microsoft.com/office/drawing/2014/main" id="{9147D915-C6DF-EC4D-99A1-F983FA2B8726}"/>
              </a:ext>
            </a:extLst>
          </p:cNvPr>
          <p:cNvSpPr>
            <a:spLocks noChangeAspect="1"/>
          </p:cNvSpPr>
          <p:nvPr userDrawn="1"/>
        </p:nvSpPr>
        <p:spPr>
          <a:xfrm>
            <a:off x="9418464" y="1714500"/>
            <a:ext cx="1908349" cy="1957067"/>
          </a:xfrm>
          <a:custGeom>
            <a:avLst/>
            <a:gdLst>
              <a:gd name="connsiteX0" fmla="*/ 0 w 2088000"/>
              <a:gd name="connsiteY0" fmla="*/ 0 h 1954800"/>
              <a:gd name="connsiteX1" fmla="*/ 1954800 w 2088000"/>
              <a:gd name="connsiteY1" fmla="*/ 0 h 1954800"/>
              <a:gd name="connsiteX2" fmla="*/ 1954800 w 2088000"/>
              <a:gd name="connsiteY2" fmla="*/ 844200 h 1954800"/>
              <a:gd name="connsiteX3" fmla="*/ 2088000 w 2088000"/>
              <a:gd name="connsiteY3" fmla="*/ 977400 h 1954800"/>
              <a:gd name="connsiteX4" fmla="*/ 1954800 w 2088000"/>
              <a:gd name="connsiteY4" fmla="*/ 1110600 h 1954800"/>
              <a:gd name="connsiteX5" fmla="*/ 1954800 w 2088000"/>
              <a:gd name="connsiteY5" fmla="*/ 1954800 h 1954800"/>
              <a:gd name="connsiteX6" fmla="*/ 0 w 2088000"/>
              <a:gd name="connsiteY6" fmla="*/ 1954800 h 1954800"/>
              <a:gd name="connsiteX0" fmla="*/ 0 w 1954800"/>
              <a:gd name="connsiteY0" fmla="*/ 0 h 1954800"/>
              <a:gd name="connsiteX1" fmla="*/ 1954800 w 1954800"/>
              <a:gd name="connsiteY1" fmla="*/ 0 h 1954800"/>
              <a:gd name="connsiteX2" fmla="*/ 1954800 w 1954800"/>
              <a:gd name="connsiteY2" fmla="*/ 844200 h 1954800"/>
              <a:gd name="connsiteX3" fmla="*/ 1954800 w 1954800"/>
              <a:gd name="connsiteY3" fmla="*/ 1110600 h 1954800"/>
              <a:gd name="connsiteX4" fmla="*/ 1954800 w 1954800"/>
              <a:gd name="connsiteY4" fmla="*/ 1954800 h 1954800"/>
              <a:gd name="connsiteX5" fmla="*/ 0 w 1954800"/>
              <a:gd name="connsiteY5" fmla="*/ 1954800 h 1954800"/>
              <a:gd name="connsiteX6" fmla="*/ 0 w 1954800"/>
              <a:gd name="connsiteY6" fmla="*/ 0 h 19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800" h="1954800">
                <a:moveTo>
                  <a:pt x="0" y="0"/>
                </a:moveTo>
                <a:lnTo>
                  <a:pt x="1954800" y="0"/>
                </a:lnTo>
                <a:lnTo>
                  <a:pt x="1954800" y="844200"/>
                </a:lnTo>
                <a:lnTo>
                  <a:pt x="1954800" y="1110600"/>
                </a:lnTo>
                <a:lnTo>
                  <a:pt x="1954800" y="1954800"/>
                </a:lnTo>
                <a:lnTo>
                  <a:pt x="0" y="19548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28800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1200" b="1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43CC0-6A89-415A-A1F4-05DE685D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2740826-DCB1-BE4F-862B-0A8D3D447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4E8765-A852-C743-87BE-29D485AE937E}"/>
              </a:ext>
            </a:extLst>
          </p:cNvPr>
          <p:cNvSpPr/>
          <p:nvPr userDrawn="1"/>
        </p:nvSpPr>
        <p:spPr>
          <a:xfrm>
            <a:off x="1056779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9F657-29D6-C94C-9745-530E327A1B38}"/>
              </a:ext>
            </a:extLst>
          </p:cNvPr>
          <p:cNvSpPr/>
          <p:nvPr userDrawn="1"/>
        </p:nvSpPr>
        <p:spPr>
          <a:xfrm>
            <a:off x="3147201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65B50A-A83A-F040-9FD4-F561DD2EFF26}"/>
              </a:ext>
            </a:extLst>
          </p:cNvPr>
          <p:cNvSpPr/>
          <p:nvPr userDrawn="1"/>
        </p:nvSpPr>
        <p:spPr>
          <a:xfrm>
            <a:off x="5237621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7D285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4B9618-820B-0941-894B-C0FA049FD506}"/>
              </a:ext>
            </a:extLst>
          </p:cNvPr>
          <p:cNvSpPr/>
          <p:nvPr userDrawn="1"/>
        </p:nvSpPr>
        <p:spPr>
          <a:xfrm>
            <a:off x="7328043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50143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280C65-0F82-344B-A720-5560CCDA32F8}"/>
              </a:ext>
            </a:extLst>
          </p:cNvPr>
          <p:cNvSpPr/>
          <p:nvPr userDrawn="1"/>
        </p:nvSpPr>
        <p:spPr>
          <a:xfrm>
            <a:off x="9418464" y="3545421"/>
            <a:ext cx="1908255" cy="1261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1EEB4-0F7C-C841-BF99-E6FE364C48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828800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1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CE7F005E-5773-1340-893A-A4EF2EEC13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5533" y="1823682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2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A9260A3-5EFE-FD41-B7FD-8CA0810B5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0054" y="1823682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3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FB212225-1292-9F46-B1F5-9F0ACA329E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21537" y="1828800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4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92BFE538-0D9A-7B4E-96A0-39CE4DC5C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0897" y="1828800"/>
            <a:ext cx="1703388" cy="1600200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2000" b="1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STEP 5</a:t>
            </a:r>
          </a:p>
          <a:p>
            <a:pPr lvl="1"/>
            <a:r>
              <a:rPr lang="en-GB"/>
              <a:t>Text</a:t>
            </a:r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F982EEE-8D2D-8C4C-8CD3-EAC8748EBB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5687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404977C7-D9FA-E84D-B3DE-C05485B3E9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46405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C50F67D5-5F15-8648-B222-C9A6BBE2F6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7123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823172-6DB1-C84C-A5DF-59D598C0AB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27841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935C34E-C2C7-DD4B-B876-C9999E901B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8558" y="3775631"/>
            <a:ext cx="1908255" cy="2210121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 b="0" i="0">
                <a:latin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2"/>
            <a:r>
              <a:rPr lang="en-GB"/>
              <a:t>Third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91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artn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2071FB-C745-4822-B8F0-D9887D351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401" y="283"/>
            <a:ext cx="5144599" cy="6857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00" y="1717200"/>
            <a:ext cx="5391152" cy="23868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01" y="726943"/>
            <a:ext cx="2843501" cy="337680"/>
          </a:xfrm>
        </p:spPr>
        <p:txBody>
          <a:bodyPr/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CDB7C9-84CD-498A-879A-3D7420B34B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9" y="5778000"/>
            <a:ext cx="1719075" cy="23469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31BA10-2AEC-5045-8F0C-37304B582BB2}"/>
              </a:ext>
            </a:extLst>
          </p:cNvPr>
          <p:cNvCxnSpPr/>
          <p:nvPr userDrawn="1"/>
        </p:nvCxnSpPr>
        <p:spPr>
          <a:xfrm>
            <a:off x="2979506" y="5553242"/>
            <a:ext cx="0" cy="67444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8493FE2-EF2A-A64A-B1BD-9503CFAE74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4911" y="5680121"/>
            <a:ext cx="1941512" cy="4206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400321808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94BB2-F582-BE46-8CE7-86B8C60372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8509" y="2707744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61680B0-7D9C-2640-89B7-B7B5E39EF4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5033" y="2716111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37850D3-E78E-E845-90FE-AB8B5DAB5C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7255" y="2714750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398496C-B6AA-0C4A-8B39-860863CFA6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80350" y="2722733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49114-9005-A44C-8743-34ADB9A568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5688" y="1707448"/>
            <a:ext cx="10271125" cy="561975"/>
          </a:xfrm>
          <a:solidFill>
            <a:schemeClr val="tx2"/>
          </a:solidFill>
        </p:spPr>
        <p:txBody>
          <a:bodyPr anchor="ctr"/>
          <a:lstStyle>
            <a:lvl1pPr algn="ctr"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ctr">
              <a:defRPr>
                <a:latin typeface="+mn-lt"/>
              </a:defRPr>
            </a:lvl2pPr>
            <a:lvl3pPr algn="ctr">
              <a:defRPr>
                <a:latin typeface="+mn-lt"/>
              </a:defRPr>
            </a:lvl3pPr>
            <a:lvl4pPr algn="ctr">
              <a:defRPr>
                <a:latin typeface="+mn-lt"/>
              </a:defRPr>
            </a:lvl4pPr>
            <a:lvl5pPr algn="ctr">
              <a:defRPr>
                <a:latin typeface="+mn-lt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43CC0-6A89-415A-A1F4-05DE685D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2740826-DCB1-BE4F-862B-0A8D3D447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AC2CCAA-6B79-2A4D-A854-F2BA0C8FF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5689" y="3946292"/>
            <a:ext cx="4975578" cy="561975"/>
          </a:xfrm>
          <a:solidFill>
            <a:srgbClr val="7D2855"/>
          </a:solidFill>
        </p:spPr>
        <p:txBody>
          <a:bodyPr anchor="ctr"/>
          <a:lstStyle>
            <a:lvl1pPr algn="ctr"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ctr">
              <a:defRPr>
                <a:latin typeface="+mn-lt"/>
              </a:defRPr>
            </a:lvl2pPr>
            <a:lvl3pPr algn="ctr">
              <a:defRPr>
                <a:latin typeface="+mn-lt"/>
              </a:defRPr>
            </a:lvl3pPr>
            <a:lvl4pPr algn="ctr">
              <a:defRPr>
                <a:latin typeface="+mn-lt"/>
              </a:defRPr>
            </a:lvl4pPr>
            <a:lvl5pPr algn="ctr">
              <a:defRPr>
                <a:latin typeface="+mn-lt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4CFAD15-7208-3645-B97C-8B0CBDB1D0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1235" y="3946292"/>
            <a:ext cx="4975578" cy="561975"/>
          </a:xfr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ctr"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ctr">
              <a:defRPr>
                <a:latin typeface="+mn-lt"/>
              </a:defRPr>
            </a:lvl2pPr>
            <a:lvl3pPr algn="ctr">
              <a:defRPr>
                <a:latin typeface="+mn-lt"/>
              </a:defRPr>
            </a:lvl3pPr>
            <a:lvl4pPr algn="ctr">
              <a:defRPr>
                <a:latin typeface="+mn-lt"/>
              </a:defRPr>
            </a:lvl4pPr>
            <a:lvl5pPr algn="ctr">
              <a:defRPr>
                <a:latin typeface="+mn-lt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09C3596-2402-7147-B254-7ACF513EA2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67063" y="4901134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3BBF08F-671F-704B-A2ED-E41381BE9B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3587" y="4909501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034DB59-EB61-8F41-B94B-2DF0756CD6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5809" y="4908140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E76879B4-B5BA-0240-A55B-2C45299762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78904" y="4916123"/>
            <a:ext cx="1522413" cy="822325"/>
          </a:xfrm>
        </p:spPr>
        <p:txBody>
          <a:bodyPr/>
          <a:lstStyle>
            <a:lvl1pPr algn="l">
              <a:buSzPct val="90000"/>
              <a:defRPr sz="12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 algn="l">
              <a:buSzPct val="90000"/>
            </a:pPr>
            <a:r>
              <a:rPr lang="en-GB" sz="1200">
                <a:solidFill>
                  <a:schemeClr val="tx2"/>
                </a:solidFill>
              </a:rPr>
              <a:t>Lorem ipsum </a:t>
            </a:r>
            <a:r>
              <a:rPr lang="en-GB" sz="1200" err="1">
                <a:solidFill>
                  <a:schemeClr val="tx2"/>
                </a:solidFill>
              </a:rPr>
              <a:t>dolor</a:t>
            </a:r>
            <a:r>
              <a:rPr lang="en-GB" sz="1200">
                <a:solidFill>
                  <a:schemeClr val="tx2"/>
                </a:solidFill>
              </a:rPr>
              <a:t>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sit </a:t>
            </a:r>
            <a:r>
              <a:rPr lang="en-GB" sz="1200" err="1">
                <a:solidFill>
                  <a:schemeClr val="tx2"/>
                </a:solidFill>
              </a:rPr>
              <a:t>amet</a:t>
            </a:r>
            <a:endParaRPr lang="en-GB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6634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43CC0-6A89-415A-A1F4-05DE685D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2740826-DCB1-BE4F-862B-0A8D3D447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9D897-54D7-5643-96B5-47189D20B73F}"/>
              </a:ext>
            </a:extLst>
          </p:cNvPr>
          <p:cNvSpPr/>
          <p:nvPr userDrawn="1"/>
        </p:nvSpPr>
        <p:spPr>
          <a:xfrm>
            <a:off x="1060099" y="1714499"/>
            <a:ext cx="5022220" cy="18557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5799B8-0F21-014B-B21F-228BFCAD7B0E}"/>
              </a:ext>
            </a:extLst>
          </p:cNvPr>
          <p:cNvSpPr/>
          <p:nvPr userDrawn="1"/>
        </p:nvSpPr>
        <p:spPr>
          <a:xfrm>
            <a:off x="6304591" y="1714499"/>
            <a:ext cx="5022220" cy="1855774"/>
          </a:xfrm>
          <a:prstGeom prst="rect">
            <a:avLst/>
          </a:prstGeom>
          <a:solidFill>
            <a:srgbClr val="501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CA0A4D-BD3D-FA4E-B00A-3AE65BE91088}"/>
              </a:ext>
            </a:extLst>
          </p:cNvPr>
          <p:cNvSpPr/>
          <p:nvPr userDrawn="1"/>
        </p:nvSpPr>
        <p:spPr>
          <a:xfrm>
            <a:off x="1060100" y="3757892"/>
            <a:ext cx="5022220" cy="18557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12A293-C14B-C449-84CC-3581762F8028}"/>
              </a:ext>
            </a:extLst>
          </p:cNvPr>
          <p:cNvSpPr/>
          <p:nvPr userDrawn="1"/>
        </p:nvSpPr>
        <p:spPr>
          <a:xfrm>
            <a:off x="6304592" y="3757892"/>
            <a:ext cx="5022220" cy="1855774"/>
          </a:xfrm>
          <a:prstGeom prst="rect">
            <a:avLst/>
          </a:prstGeom>
          <a:solidFill>
            <a:srgbClr val="7D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4AF49F5-43A4-5041-8C55-815E0110DE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771" y="1842627"/>
            <a:ext cx="2714285" cy="278781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Caption goes here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221F653-4BEF-DC4D-922F-D05C0FB402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62771" y="2456197"/>
            <a:ext cx="2714285" cy="972803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  <a:p>
            <a:pPr lvl="0"/>
            <a:r>
              <a:rPr lang="en-GB"/>
              <a:t>Maecenas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massa</a:t>
            </a:r>
            <a:endParaRPr lang="en-GB"/>
          </a:p>
          <a:p>
            <a:pPr lvl="0"/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, magna </a:t>
            </a:r>
            <a:r>
              <a:rPr lang="en-GB" err="1"/>
              <a:t>sed</a:t>
            </a:r>
            <a:r>
              <a:rPr lang="en-GB"/>
              <a:t> pulvinar</a:t>
            </a:r>
          </a:p>
          <a:p>
            <a:pPr lvl="0"/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20073B7-6714-0E43-87F5-65B2488D89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2771" y="3869547"/>
            <a:ext cx="2714285" cy="278781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Caption goes here</a:t>
            </a:r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0C5D7D5-8BF4-B743-B9AF-835F8D7A76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62771" y="4483117"/>
            <a:ext cx="2714285" cy="994139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  <a:p>
            <a:pPr lvl="0"/>
            <a:r>
              <a:rPr lang="en-GB"/>
              <a:t>Maecenas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massa</a:t>
            </a:r>
            <a:endParaRPr lang="en-GB"/>
          </a:p>
          <a:p>
            <a:pPr lvl="0"/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, magna </a:t>
            </a:r>
            <a:r>
              <a:rPr lang="en-GB" err="1"/>
              <a:t>sed</a:t>
            </a:r>
            <a:r>
              <a:rPr lang="en-GB"/>
              <a:t> pulvinar</a:t>
            </a:r>
          </a:p>
          <a:p>
            <a:pPr lvl="0"/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DDDE774-1624-A546-B9A1-2A34B22C0E5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56363" y="1842627"/>
            <a:ext cx="2714285" cy="278781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Caption goes here</a:t>
            </a:r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A8127E7-E827-2542-BF7A-4A5A25BE04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6363" y="2456197"/>
            <a:ext cx="2714285" cy="972803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  <a:p>
            <a:pPr lvl="0"/>
            <a:r>
              <a:rPr lang="en-GB"/>
              <a:t>Maecenas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massa</a:t>
            </a:r>
            <a:endParaRPr lang="en-GB"/>
          </a:p>
          <a:p>
            <a:pPr lvl="0"/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, magna </a:t>
            </a:r>
            <a:r>
              <a:rPr lang="en-GB" err="1"/>
              <a:t>sed</a:t>
            </a:r>
            <a:r>
              <a:rPr lang="en-GB"/>
              <a:t> pulvinar</a:t>
            </a:r>
          </a:p>
          <a:p>
            <a:pPr lvl="0"/>
            <a:endParaRPr lang="en-GB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3A4B18-AF6D-A249-BA6C-852E378B4D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56363" y="3869547"/>
            <a:ext cx="2714285" cy="278781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Caption goes here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E008463-C4FE-2248-BC73-6B9E0084BB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56363" y="4483117"/>
            <a:ext cx="2714285" cy="994139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Callop" pitchFamily="2" charset="77"/>
                <a:cs typeface="Callop" pitchFamily="2" charset="77"/>
              </a:defRPr>
            </a:lvl2pPr>
            <a:lvl3pPr>
              <a:defRPr sz="2000" b="0" i="0">
                <a:latin typeface="Callop" pitchFamily="2" charset="77"/>
                <a:cs typeface="Callop" pitchFamily="2" charset="77"/>
              </a:defRPr>
            </a:lvl3pPr>
            <a:lvl4pPr>
              <a:defRPr sz="2000" b="0" i="0">
                <a:latin typeface="Callop" pitchFamily="2" charset="77"/>
                <a:cs typeface="Callop" pitchFamily="2" charset="77"/>
              </a:defRPr>
            </a:lvl4pPr>
            <a:lvl5pPr>
              <a:defRPr sz="2000" b="0" i="0">
                <a:latin typeface="Callop" pitchFamily="2" charset="77"/>
                <a:cs typeface="Callop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  <a:p>
            <a:pPr lvl="0"/>
            <a:r>
              <a:rPr lang="en-GB"/>
              <a:t>Maecenas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massa</a:t>
            </a:r>
            <a:endParaRPr lang="en-GB"/>
          </a:p>
          <a:p>
            <a:pPr lvl="0"/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, magna </a:t>
            </a:r>
            <a:r>
              <a:rPr lang="en-GB" err="1"/>
              <a:t>sed</a:t>
            </a:r>
            <a:r>
              <a:rPr lang="en-GB"/>
              <a:t> pulvinar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6000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7884" y="1717200"/>
            <a:ext cx="5391152" cy="141946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7885" y="3428999"/>
            <a:ext cx="5391151" cy="1780309"/>
          </a:xfrm>
        </p:spPr>
        <p:txBody>
          <a:bodyPr/>
          <a:lstStyle>
            <a:lvl1pPr marL="0" indent="0" algn="l">
              <a:lnSpc>
                <a:spcPct val="111000"/>
              </a:lnSpc>
              <a:buNone/>
              <a:tabLst>
                <a:tab pos="324000" algn="l"/>
              </a:tabLst>
              <a:defRPr sz="1500" cap="none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11000"/>
              </a:lnSpc>
              <a:buNone/>
              <a:tabLst>
                <a:tab pos="324000" algn="l"/>
              </a:tabLst>
              <a:defRPr sz="15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CDB7C9-84CD-498A-879A-3D7420B34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37" y="5778000"/>
            <a:ext cx="1719075" cy="234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B29E0A-B00A-438E-AD89-CB470F4371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306" y="283"/>
            <a:ext cx="5150694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2197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43CC0-6A89-415A-A1F4-05DE685D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2740826-DCB1-BE4F-862B-0A8D3D447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495945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3C95A-1A98-4461-B4F0-9947E461F92E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2023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98B56A-DFE1-4E0B-80B5-95A3BD529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7C125364-4C78-5B40-B1AA-327A6ACA7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784504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9309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3C95A-1A98-4461-B4F0-9947E461F92E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© 2023 </a:t>
            </a:r>
            <a:r>
              <a:rPr lang="en-GB" sz="750" b="0" i="0" err="1">
                <a:solidFill>
                  <a:schemeClr val="bg1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bg1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7530D-48CD-4171-92AE-A972AB11D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800" y="6518226"/>
            <a:ext cx="843013" cy="1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924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D92EF0-F40A-46B0-840C-FC080CF726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47600" y="0"/>
            <a:ext cx="5144400" cy="68580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00" y="1717200"/>
            <a:ext cx="5391152" cy="23868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01" y="726943"/>
            <a:ext cx="2843501" cy="337680"/>
          </a:xfrm>
        </p:spPr>
        <p:txBody>
          <a:bodyPr/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045A4-9F6C-432E-871E-748B48EF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9" y="5778000"/>
            <a:ext cx="1719075" cy="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3114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00" y="1717200"/>
            <a:ext cx="5391152" cy="23868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01" y="726943"/>
            <a:ext cx="2843501" cy="337680"/>
          </a:xfrm>
        </p:spPr>
        <p:txBody>
          <a:bodyPr/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045A4-9F6C-432E-871E-748B48EF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9" y="5778000"/>
            <a:ext cx="1719075" cy="234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308E2E-FEEE-E142-97F4-D06F8CF90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600" y="0"/>
            <a:ext cx="514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093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00" y="1717200"/>
            <a:ext cx="5391152" cy="23868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01" y="726943"/>
            <a:ext cx="2843501" cy="337680"/>
          </a:xfrm>
        </p:spPr>
        <p:txBody>
          <a:bodyPr/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045A4-9F6C-432E-871E-748B48EF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9" y="5778000"/>
            <a:ext cx="1719075" cy="234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308E2E-FEEE-E142-97F4-D06F8CF90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600" y="0"/>
            <a:ext cx="514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4122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02" y="1714501"/>
            <a:ext cx="7541205" cy="4281488"/>
          </a:xfrm>
        </p:spPr>
        <p:txBody>
          <a:bodyPr/>
          <a:lstStyle>
            <a:lvl1pPr marL="622800" indent="-622800">
              <a:buFont typeface="+mj-lt"/>
              <a:buAutoNum type="arabicPeriod"/>
              <a:defRPr sz="3000"/>
            </a:lvl1pPr>
            <a:lvl2pPr marL="1262880" indent="-622800">
              <a:buFont typeface="+mj-lt"/>
              <a:buAutoNum type="alphaLcPeriod"/>
              <a:defRPr sz="3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FA8ED-7C34-4F88-8BBA-A2194AFD2D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236" y="856700"/>
            <a:ext cx="3431764" cy="514459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7DC8-9FBD-AB42-A92F-0EA268CD10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40625" cy="685800"/>
          </a:xfrm>
        </p:spPr>
        <p:txBody>
          <a:bodyPr/>
          <a:lstStyle>
            <a:lvl1pPr>
              <a:defRPr sz="2000" b="1" i="0">
                <a:latin typeface="Arial" panose="020B0604020202020204" pitchFamily="34" charset="0"/>
              </a:defRPr>
            </a:lvl1pPr>
            <a:lvl2pPr>
              <a:defRPr sz="1700" b="0" i="0">
                <a:solidFill>
                  <a:schemeClr val="accent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15546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101" y="1714501"/>
            <a:ext cx="10266712" cy="4281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099" y="6552000"/>
            <a:ext cx="216000" cy="1979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79BCE4-6D06-4D7B-B42A-3973E76A7062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813" y="6518226"/>
            <a:ext cx="846000" cy="1150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B3BE5A-D054-444B-A2D3-42C657F1F9AC}"/>
              </a:ext>
            </a:extLst>
          </p:cNvPr>
          <p:cNvSpPr txBox="1"/>
          <p:nvPr userDrawn="1"/>
        </p:nvSpPr>
        <p:spPr>
          <a:xfrm>
            <a:off x="6670800" y="6551999"/>
            <a:ext cx="3430800" cy="197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© 2023 </a:t>
            </a:r>
            <a:r>
              <a:rPr lang="en-GB" sz="750" b="0" i="0" err="1">
                <a:solidFill>
                  <a:schemeClr val="tx2"/>
                </a:solidFill>
                <a:latin typeface="Arial" panose="020B0604020202020204" pitchFamily="34" charset="0"/>
              </a:rPr>
              <a:t>Clario</a:t>
            </a:r>
            <a:r>
              <a:rPr lang="en-GB" sz="750" b="0" i="0">
                <a:solidFill>
                  <a:schemeClr val="tx2"/>
                </a:solidFill>
                <a:latin typeface="Arial" panose="020B0604020202020204" pitchFamily="34" charset="0"/>
              </a:rPr>
              <a:t>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5243B-830D-D24F-938B-4BC5BCE2CF86}"/>
              </a:ext>
            </a:extLst>
          </p:cNvPr>
          <p:cNvSpPr txBox="1"/>
          <p:nvPr userDrawn="1"/>
        </p:nvSpPr>
        <p:spPr>
          <a:xfrm>
            <a:off x="2662518" y="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SzPct val="90000"/>
            </a:pPr>
            <a:endParaRPr lang="en-US" sz="1500" b="0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707" r:id="rId4"/>
    <p:sldLayoutId id="2147483708" r:id="rId5"/>
    <p:sldLayoutId id="2147483658" r:id="rId6"/>
    <p:sldLayoutId id="2147483691" r:id="rId7"/>
    <p:sldLayoutId id="2147483706" r:id="rId8"/>
    <p:sldLayoutId id="2147483660" r:id="rId9"/>
    <p:sldLayoutId id="2147483650" r:id="rId10"/>
    <p:sldLayoutId id="2147483690" r:id="rId11"/>
    <p:sldLayoutId id="2147483687" r:id="rId12"/>
    <p:sldLayoutId id="2147483688" r:id="rId13"/>
    <p:sldLayoutId id="2147483652" r:id="rId14"/>
    <p:sldLayoutId id="2147483689" r:id="rId15"/>
    <p:sldLayoutId id="2147483681" r:id="rId16"/>
    <p:sldLayoutId id="2147483682" r:id="rId17"/>
    <p:sldLayoutId id="2147483664" r:id="rId18"/>
    <p:sldLayoutId id="2147483665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92" r:id="rId32"/>
    <p:sldLayoutId id="2147483703" r:id="rId33"/>
    <p:sldLayoutId id="2147483680" r:id="rId34"/>
    <p:sldLayoutId id="2147483695" r:id="rId35"/>
    <p:sldLayoutId id="2147483694" r:id="rId36"/>
    <p:sldLayoutId id="2147483693" r:id="rId37"/>
    <p:sldLayoutId id="2147483704" r:id="rId38"/>
    <p:sldLayoutId id="2147483696" r:id="rId39"/>
    <p:sldLayoutId id="2147483709" r:id="rId40"/>
    <p:sldLayoutId id="2147483697" r:id="rId41"/>
    <p:sldLayoutId id="2147483705" r:id="rId42"/>
    <p:sldLayoutId id="2147483666" r:id="rId43"/>
    <p:sldLayoutId id="2147483667" r:id="rId44"/>
    <p:sldLayoutId id="2147483662" r:id="rId45"/>
    <p:sldLayoutId id="2147483661" r:id="rId46"/>
    <p:sldLayoutId id="2147483701" r:id="rId47"/>
    <p:sldLayoutId id="2147483699" r:id="rId48"/>
    <p:sldLayoutId id="2147483700" r:id="rId49"/>
    <p:sldLayoutId id="2147483698" r:id="rId50"/>
    <p:sldLayoutId id="2147483702" r:id="rId51"/>
    <p:sldLayoutId id="2147483659" r:id="rId52"/>
    <p:sldLayoutId id="2147483654" r:id="rId53"/>
    <p:sldLayoutId id="2147483683" r:id="rId54"/>
    <p:sldLayoutId id="2147483655" r:id="rId55"/>
    <p:sldLayoutId id="2147483684" r:id="rId56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5750" indent="-28575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itchFamily="2" charset="2"/>
        <a:buChar char="§"/>
        <a:defRPr sz="15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457200" indent="-17145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itchFamily="2" charset="2"/>
        <a:buChar char="§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640080" indent="-17145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itchFamily="2" charset="2"/>
        <a:buChar char="§"/>
        <a:defRPr sz="105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908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5" orient="horz" pos="527" userDrawn="1">
          <p15:clr>
            <a:srgbClr val="F26B43"/>
          </p15:clr>
        </p15:guide>
        <p15:guide id="6" orient="horz" pos="3777" userDrawn="1">
          <p15:clr>
            <a:srgbClr val="F26B43"/>
          </p15:clr>
        </p15:guide>
        <p15:guide id="7" orient="horz" pos="1080" userDrawn="1">
          <p15:clr>
            <a:srgbClr val="F26B43"/>
          </p15:clr>
        </p15:guide>
        <p15:guide id="8" pos="3727" userDrawn="1">
          <p15:clr>
            <a:srgbClr val="F26B43"/>
          </p15:clr>
        </p15:guide>
        <p15:guide id="9" pos="4067" userDrawn="1">
          <p15:clr>
            <a:srgbClr val="F26B43"/>
          </p15:clr>
        </p15:guide>
        <p15:guide id="10" pos="71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E7CD6-2C9F-594B-D6CD-BF0318D7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1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E1970-C342-AE6B-D03F-BBB1FA3BE1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815590"/>
            <a:ext cx="7501171" cy="6858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Why work with Clario for your </a:t>
            </a:r>
            <a:r>
              <a:rPr lang="en-GB" dirty="0" err="1">
                <a:latin typeface="Arial"/>
                <a:cs typeface="Arial"/>
              </a:rPr>
              <a:t>biotechs</a:t>
            </a:r>
            <a:r>
              <a:rPr lang="en-GB" dirty="0">
                <a:latin typeface="Arial"/>
                <a:cs typeface="Arial"/>
              </a:rPr>
              <a:t>’ oncology trials?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9" name="Google Shape;1715;p3">
            <a:extLst>
              <a:ext uri="{FF2B5EF4-FFF2-40B4-BE49-F238E27FC236}">
                <a16:creationId xmlns:a16="http://schemas.microsoft.com/office/drawing/2014/main" id="{E79D671C-DF57-B53A-543E-E12DB1132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870719"/>
              </p:ext>
            </p:extLst>
          </p:nvPr>
        </p:nvGraphicFramePr>
        <p:xfrm>
          <a:off x="1067238" y="1714500"/>
          <a:ext cx="2851620" cy="428767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40695">
                  <a:extLst>
                    <a:ext uri="{9D8B030D-6E8A-4147-A177-3AD203B41FA5}">
                      <a16:colId xmlns:a16="http://schemas.microsoft.com/office/drawing/2014/main" val="2357993600"/>
                    </a:ext>
                  </a:extLst>
                </a:gridCol>
                <a:gridCol w="181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7569">
                <a:tc gridSpan="2">
                  <a:txBody>
                    <a:bodyPr/>
                    <a:lstStyle/>
                    <a:p>
                      <a:pPr marL="45720" lvl="0">
                        <a:buNone/>
                      </a:pPr>
                      <a:r>
                        <a:rPr lang="en-GB" sz="1800" dirty="0"/>
                        <a:t>Benefit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" lvl="0">
                        <a:buNone/>
                      </a:pPr>
                      <a:r>
                        <a:rPr lang="en-GB" sz="1600" dirty="0"/>
                        <a:t>Benefit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902">
                <a:tc>
                  <a:txBody>
                    <a:bodyPr/>
                    <a:lstStyle/>
                    <a:p>
                      <a:pPr marL="4572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500" b="1" u="none" strike="noStrike" kern="1200" cap="none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ED3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0" u="none" strike="noStrike" kern="1200" cap="non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Scientific and regulatory expertise in oncology available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9785">
                <a:tc>
                  <a:txBody>
                    <a:bodyPr/>
                    <a:lstStyle/>
                    <a:p>
                      <a:pPr marL="45720" lvl="0" algn="l" defTabSz="914400" rtl="0" eaLnBrk="1" latinLnBrk="0" hangingPunct="1">
                        <a:buNone/>
                      </a:pPr>
                      <a:endParaRPr lang="en-GB" sz="1500" b="1" u="none" strike="noStrike" kern="1200" cap="none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8EB"/>
                    </a:solidFill>
                  </a:tcPr>
                </a:tc>
                <a:tc>
                  <a:txBody>
                    <a:bodyPr/>
                    <a:lstStyle/>
                    <a:p>
                      <a:pPr marL="45720" lvl="0" algn="l" defTabSz="914400" rtl="0" eaLnBrk="1" latinLnBrk="0" hangingPunct="1">
                        <a:buNone/>
                      </a:pPr>
                      <a:r>
                        <a:rPr lang="en-GB" sz="1500" b="0" u="none" strike="noStrike" kern="1200" cap="non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Simplicity for the CRO, participants and sites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8423">
                <a:tc>
                  <a:txBody>
                    <a:bodyPr/>
                    <a:lstStyle/>
                    <a:p>
                      <a:pPr marL="45720" lvl="0">
                        <a:buNone/>
                      </a:pPr>
                      <a:endParaRPr lang="en-GB" sz="1500" b="1" u="none" strike="noStrike" kern="1200" cap="none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ED3"/>
                    </a:solidFill>
                  </a:tcPr>
                </a:tc>
                <a:tc>
                  <a:txBody>
                    <a:bodyPr/>
                    <a:lstStyle/>
                    <a:p>
                      <a:pPr marL="45720" lvl="0">
                        <a:buNone/>
                      </a:pPr>
                      <a:r>
                        <a:rPr lang="en-GB" sz="1500" b="0" u="none" strike="noStrike" kern="1200" cap="non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Ability to keep your biotech’s </a:t>
                      </a:r>
                      <a:br>
                        <a:rPr lang="en-GB" sz="1500" b="0" u="none" strike="noStrike" kern="1200" cap="non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500" b="0" u="none" strike="noStrike" kern="1200" cap="non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oncology trial </a:t>
                      </a:r>
                      <a:br>
                        <a:rPr lang="en-GB" sz="1500" b="0" u="none" strike="noStrike" kern="1200" cap="non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500" b="0" u="none" strike="noStrike" kern="1200" cap="non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track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69809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62BA9564-2211-0CF7-C8EB-73D5D014F5F7}"/>
              </a:ext>
            </a:extLst>
          </p:cNvPr>
          <p:cNvGrpSpPr/>
          <p:nvPr/>
        </p:nvGrpSpPr>
        <p:grpSpPr>
          <a:xfrm>
            <a:off x="4174877" y="1714499"/>
            <a:ext cx="2423160" cy="1996411"/>
            <a:chOff x="8390553" y="1958100"/>
            <a:chExt cx="2423160" cy="24540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6D4BA8-53EF-BF6F-E416-812E117C6CF1}"/>
                </a:ext>
              </a:extLst>
            </p:cNvPr>
            <p:cNvSpPr/>
            <p:nvPr/>
          </p:nvSpPr>
          <p:spPr>
            <a:xfrm>
              <a:off x="8390553" y="1958100"/>
              <a:ext cx="2423160" cy="23280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08000" bIns="180000" rtlCol="0" anchor="t"/>
            <a:lstStyle/>
            <a:p>
              <a:pPr>
                <a:lnSpc>
                  <a:spcPts val="4000"/>
                </a:lnSpc>
              </a:pPr>
              <a:r>
                <a:rPr lang="en-GB" sz="3300" dirty="0">
                  <a:latin typeface="Arial"/>
                  <a:cs typeface="Arial"/>
                </a:rPr>
                <a:t>4.9K+</a:t>
              </a:r>
              <a:endParaRPr lang="en-GB" sz="3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500" dirty="0">
                  <a:latin typeface="Arial"/>
                  <a:cs typeface="Arial"/>
                </a:rPr>
                <a:t>oncology trials across all trial phases</a:t>
              </a:r>
            </a:p>
            <a:p>
              <a:endParaRPr lang="en-GB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7DFFE3-B73F-5BCB-D4DB-1C1EE12402A1}"/>
                </a:ext>
              </a:extLst>
            </p:cNvPr>
            <p:cNvSpPr/>
            <p:nvPr/>
          </p:nvSpPr>
          <p:spPr>
            <a:xfrm>
              <a:off x="8390553" y="4286126"/>
              <a:ext cx="2423160" cy="125999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0">
                  <a:schemeClr val="tx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lstStyle/>
            <a:p>
              <a:pPr algn="ctr">
                <a:lnSpc>
                  <a:spcPct val="90000"/>
                </a:lnSpc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369585-5A97-63DF-590D-A01EAC220906}"/>
              </a:ext>
            </a:extLst>
          </p:cNvPr>
          <p:cNvGrpSpPr/>
          <p:nvPr/>
        </p:nvGrpSpPr>
        <p:grpSpPr>
          <a:xfrm>
            <a:off x="4170464" y="3983869"/>
            <a:ext cx="2423160" cy="2012120"/>
            <a:chOff x="9107489" y="700100"/>
            <a:chExt cx="2423160" cy="20906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3B6F77-379B-364B-4975-DD44A6C74398}"/>
                </a:ext>
              </a:extLst>
            </p:cNvPr>
            <p:cNvSpPr/>
            <p:nvPr/>
          </p:nvSpPr>
          <p:spPr>
            <a:xfrm>
              <a:off x="9107489" y="700100"/>
              <a:ext cx="2423160" cy="2090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08000" bIns="180000" rtlCol="0" anchor="t"/>
            <a:lstStyle/>
            <a:p>
              <a:pPr>
                <a:lnSpc>
                  <a:spcPts val="4000"/>
                </a:lnSpc>
              </a:pPr>
              <a:r>
                <a:rPr lang="en-GB" sz="3300" dirty="0">
                  <a:latin typeface="Arial"/>
                  <a:cs typeface="Arial"/>
                </a:rPr>
                <a:t>~175 </a:t>
              </a:r>
            </a:p>
            <a:p>
              <a:pPr>
                <a:lnSpc>
                  <a:spcPts val="1600"/>
                </a:lnSpc>
              </a:pPr>
              <a:r>
                <a:rPr lang="en-GB" sz="1500" dirty="0">
                  <a:latin typeface="Arial"/>
                  <a:cs typeface="Arial"/>
                </a:rPr>
                <a:t>FDA and EMA approvals</a:t>
              </a:r>
              <a:endParaRPr lang="en-GB" sz="1500" dirty="0">
                <a:cs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7697A1-AF9B-AA9A-FE80-00EF7E2F1F3C}"/>
                </a:ext>
              </a:extLst>
            </p:cNvPr>
            <p:cNvSpPr/>
            <p:nvPr/>
          </p:nvSpPr>
          <p:spPr>
            <a:xfrm>
              <a:off x="9107489" y="2664772"/>
              <a:ext cx="2423160" cy="125999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lstStyle/>
            <a:p>
              <a:pPr algn="ctr">
                <a:lnSpc>
                  <a:spcPct val="90000"/>
                </a:lnSpc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A579B2D-FE96-C281-B186-2FA55EA96252}"/>
              </a:ext>
            </a:extLst>
          </p:cNvPr>
          <p:cNvSpPr txBox="1"/>
          <p:nvPr/>
        </p:nvSpPr>
        <p:spPr>
          <a:xfrm>
            <a:off x="12369114" y="37070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SzPct val="90000"/>
            </a:pP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4590AF-2064-49FC-AA78-E297E8441065}"/>
              </a:ext>
            </a:extLst>
          </p:cNvPr>
          <p:cNvSpPr txBox="1"/>
          <p:nvPr/>
        </p:nvSpPr>
        <p:spPr>
          <a:xfrm>
            <a:off x="10589741" y="54369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SzPct val="90000"/>
            </a:pP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A1E1B9-27E9-F57E-C5F2-BEF48985C9ED}"/>
              </a:ext>
            </a:extLst>
          </p:cNvPr>
          <p:cNvSpPr txBox="1"/>
          <p:nvPr/>
        </p:nvSpPr>
        <p:spPr>
          <a:xfrm>
            <a:off x="10120184" y="60548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SzPct val="90000"/>
            </a:pP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15197B4B-0896-986D-3B96-DAB663BEC9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r="18710"/>
          <a:stretch/>
        </p:blipFill>
        <p:spPr>
          <a:xfrm>
            <a:off x="6854056" y="1714500"/>
            <a:ext cx="4468344" cy="428148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5CF1C38-BE31-F0D1-E022-075CE93F5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099" y="3738119"/>
            <a:ext cx="804110" cy="80411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386E6CA-D845-B8D4-43F2-1A03EEE308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099" y="2415874"/>
            <a:ext cx="804110" cy="80411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726320C-AF1B-CB95-5D6F-3D4E36D441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8099" y="4989929"/>
            <a:ext cx="804110" cy="8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176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lario PPT Theme">
  <a:themeElements>
    <a:clrScheme name="Clario colour theme">
      <a:dk1>
        <a:sysClr val="windowText" lastClr="000000"/>
      </a:dk1>
      <a:lt1>
        <a:srgbClr val="E9E9E9"/>
      </a:lt1>
      <a:dk2>
        <a:srgbClr val="4B0F41"/>
      </a:dk2>
      <a:lt2>
        <a:srgbClr val="D5D5D5"/>
      </a:lt2>
      <a:accent1>
        <a:srgbClr val="FF006E"/>
      </a:accent1>
      <a:accent2>
        <a:srgbClr val="FF699B"/>
      </a:accent2>
      <a:accent3>
        <a:srgbClr val="FFBBD3"/>
      </a:accent3>
      <a:accent4>
        <a:srgbClr val="780F41"/>
      </a:accent4>
      <a:accent5>
        <a:srgbClr val="933F67"/>
      </a:accent5>
      <a:accent6>
        <a:srgbClr val="A46888"/>
      </a:accent6>
      <a:hlink>
        <a:srgbClr val="0563C1"/>
      </a:hlink>
      <a:folHlink>
        <a:srgbClr val="780F4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44000" rIns="144000" bIns="144000" rtlCol="0" anchor="t"/>
      <a:lstStyle>
        <a:defPPr algn="l">
          <a:defRPr sz="15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buSzPct val="90000"/>
          <a:defRPr sz="15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13759567-5550-494B-91BB-6455AB740ACF}" vid="{8E223A97-AB9E-F34D-8DE3-6AD139F21A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637d90-731b-4afc-b52c-801ead6c8bf1">
      <Terms xmlns="http://schemas.microsoft.com/office/infopath/2007/PartnerControls"/>
    </lcf76f155ced4ddcb4097134ff3c332f>
    <TaxCatchAll xmlns="5da61b0b-19dc-49a9-8135-a6415bf86ef5" xsi:nil="true"/>
    <SharedWithUsers xmlns="5da61b0b-19dc-49a9-8135-a6415bf86ef5">
      <UserInfo>
        <DisplayName>Caravaglio, Stephen</DisplayName>
        <AccountId>671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865045227F04187EB89A8F8257A52" ma:contentTypeVersion="18" ma:contentTypeDescription="Create a new document." ma:contentTypeScope="" ma:versionID="e367e8fb390cad7bef5457606dd162c0">
  <xsd:schema xmlns:xsd="http://www.w3.org/2001/XMLSchema" xmlns:xs="http://www.w3.org/2001/XMLSchema" xmlns:p="http://schemas.microsoft.com/office/2006/metadata/properties" xmlns:ns2="3f637d90-731b-4afc-b52c-801ead6c8bf1" xmlns:ns3="5da61b0b-19dc-49a9-8135-a6415bf86ef5" targetNamespace="http://schemas.microsoft.com/office/2006/metadata/properties" ma:root="true" ma:fieldsID="fc3fdc9df4b19febf460df4482494f07" ns2:_="" ns3:_="">
    <xsd:import namespace="3f637d90-731b-4afc-b52c-801ead6c8bf1"/>
    <xsd:import namespace="5da61b0b-19dc-49a9-8135-a6415bf86e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37d90-731b-4afc-b52c-801ead6c8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19956fc-6f4a-4e7e-a727-2796c221f2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61b0b-19dc-49a9-8135-a6415bf86ef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5eca31-f2c6-425b-9a32-8d3ded8669ff}" ma:internalName="TaxCatchAll" ma:showField="CatchAllData" ma:web="5da61b0b-19dc-49a9-8135-a6415bf86e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07FFD4-E646-40DC-A59D-AEF69B42A3AE}">
  <ds:schemaRefs>
    <ds:schemaRef ds:uri="3f637d90-731b-4afc-b52c-801ead6c8bf1"/>
    <ds:schemaRef ds:uri="5da61b0b-19dc-49a9-8135-a6415bf86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0A83F1-134E-43F7-A8D4-FF9683C69681}">
  <ds:schemaRefs>
    <ds:schemaRef ds:uri="3f637d90-731b-4afc-b52c-801ead6c8bf1"/>
    <ds:schemaRef ds:uri="5da61b0b-19dc-49a9-8135-a6415bf86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D00093-4A2E-48DC-8F71-7ED010D6C7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307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Clario PPT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Jamie Sheard</cp:lastModifiedBy>
  <cp:revision>198</cp:revision>
  <dcterms:created xsi:type="dcterms:W3CDTF">2021-11-29T14:56:17Z</dcterms:created>
  <dcterms:modified xsi:type="dcterms:W3CDTF">2023-10-18T15:22:37Z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0x010100BB0865045227F04187EB89A8F8257A52</vt:lpwstr>
  </property>
  <property fmtid="{D5CDD505-2E9C-101B-9397-08002B2CF9AE}" pid="3" name="MediaServiceImageTags">
    <vt:lpwstr/>
  </property>
</Properties>
</file>